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57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58" r:id="rId14"/>
    <p:sldId id="276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81" r:id="rId23"/>
    <p:sldId id="273" r:id="rId24"/>
  </p:sldIdLst>
  <p:sldSz cx="9144000" cy="6858000" type="screen4x3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60" d="100"/>
          <a:sy n="60" d="100"/>
        </p:scale>
        <p:origin x="1854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83B8D-088E-497C-BA87-40719776CD6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BE"/>
        </a:p>
      </dgm:t>
    </dgm:pt>
    <dgm:pt modelId="{A12220D7-AF65-4901-858A-FFBD95E1EB36}">
      <dgm:prSet phldrT="[Tekst]"/>
      <dgm:spPr/>
      <dgm:t>
        <a:bodyPr/>
        <a:lstStyle/>
        <a:p>
          <a:r>
            <a:rPr lang="nl-BE" dirty="0"/>
            <a:t>Atletiek</a:t>
          </a:r>
        </a:p>
      </dgm:t>
    </dgm:pt>
    <dgm:pt modelId="{27977040-2E11-42F5-9161-C69D60DD6B8E}" type="parTrans" cxnId="{1353D505-BE8B-4CD5-B336-1B0654051718}">
      <dgm:prSet/>
      <dgm:spPr/>
      <dgm:t>
        <a:bodyPr/>
        <a:lstStyle/>
        <a:p>
          <a:endParaRPr lang="nl-BE"/>
        </a:p>
      </dgm:t>
    </dgm:pt>
    <dgm:pt modelId="{22776CB7-6490-4FD5-9486-97FC77EFB28F}" type="sibTrans" cxnId="{1353D505-BE8B-4CD5-B336-1B0654051718}">
      <dgm:prSet/>
      <dgm:spPr/>
      <dgm:t>
        <a:bodyPr/>
        <a:lstStyle/>
        <a:p>
          <a:endParaRPr lang="nl-BE"/>
        </a:p>
      </dgm:t>
    </dgm:pt>
    <dgm:pt modelId="{E8E9A1E7-DEC4-46F6-917A-6A045860A8C3}">
      <dgm:prSet phldrT="[Tekst]"/>
      <dgm:spPr/>
      <dgm:t>
        <a:bodyPr/>
        <a:lstStyle/>
        <a:p>
          <a:r>
            <a:rPr lang="nl-BE" dirty="0"/>
            <a:t>Piste</a:t>
          </a:r>
        </a:p>
      </dgm:t>
    </dgm:pt>
    <dgm:pt modelId="{E9BDAC09-2B34-4B82-B697-8649CD7D40F2}" type="parTrans" cxnId="{D6292647-92C2-4A59-A15B-8D15BBC5AE89}">
      <dgm:prSet/>
      <dgm:spPr/>
      <dgm:t>
        <a:bodyPr/>
        <a:lstStyle/>
        <a:p>
          <a:endParaRPr lang="nl-BE"/>
        </a:p>
      </dgm:t>
    </dgm:pt>
    <dgm:pt modelId="{E7C1E917-73D4-48AE-9891-0D53670EE3BC}" type="sibTrans" cxnId="{D6292647-92C2-4A59-A15B-8D15BBC5AE89}">
      <dgm:prSet/>
      <dgm:spPr/>
      <dgm:t>
        <a:bodyPr/>
        <a:lstStyle/>
        <a:p>
          <a:endParaRPr lang="nl-BE"/>
        </a:p>
      </dgm:t>
    </dgm:pt>
    <dgm:pt modelId="{8EDEFC8A-EC92-4C00-962E-47C33A84F50D}">
      <dgm:prSet phldrT="[Tekst]"/>
      <dgm:spPr/>
      <dgm:t>
        <a:bodyPr/>
        <a:lstStyle/>
        <a:p>
          <a:r>
            <a:rPr lang="nl-BE" dirty="0"/>
            <a:t>Lopen</a:t>
          </a:r>
        </a:p>
      </dgm:t>
    </dgm:pt>
    <dgm:pt modelId="{7951234D-CCAC-482A-886F-CBC1C7016E5D}" type="parTrans" cxnId="{314E9773-9532-4C49-9E15-7F9F73C82690}">
      <dgm:prSet/>
      <dgm:spPr/>
      <dgm:t>
        <a:bodyPr/>
        <a:lstStyle/>
        <a:p>
          <a:endParaRPr lang="nl-BE"/>
        </a:p>
      </dgm:t>
    </dgm:pt>
    <dgm:pt modelId="{22345A1C-448D-41B1-BFEE-1F4C86C53DEA}" type="sibTrans" cxnId="{314E9773-9532-4C49-9E15-7F9F73C82690}">
      <dgm:prSet/>
      <dgm:spPr/>
      <dgm:t>
        <a:bodyPr/>
        <a:lstStyle/>
        <a:p>
          <a:endParaRPr lang="nl-BE"/>
        </a:p>
      </dgm:t>
    </dgm:pt>
    <dgm:pt modelId="{A2D6DA4C-38A4-4248-B32F-7F11C93EFFB4}">
      <dgm:prSet phldrT="[Tekst]"/>
      <dgm:spPr/>
      <dgm:t>
        <a:bodyPr/>
        <a:lstStyle/>
        <a:p>
          <a:r>
            <a:rPr lang="nl-BE" dirty="0"/>
            <a:t>Springen</a:t>
          </a:r>
        </a:p>
      </dgm:t>
    </dgm:pt>
    <dgm:pt modelId="{F30DDF67-58CB-4A93-8CD7-565C86CBE0E7}" type="parTrans" cxnId="{0120E565-FD58-417F-B46B-02F028A2D22B}">
      <dgm:prSet/>
      <dgm:spPr/>
      <dgm:t>
        <a:bodyPr/>
        <a:lstStyle/>
        <a:p>
          <a:endParaRPr lang="nl-BE"/>
        </a:p>
      </dgm:t>
    </dgm:pt>
    <dgm:pt modelId="{1883B214-72CF-4A79-9764-FE9256DE8D60}" type="sibTrans" cxnId="{0120E565-FD58-417F-B46B-02F028A2D22B}">
      <dgm:prSet/>
      <dgm:spPr/>
      <dgm:t>
        <a:bodyPr/>
        <a:lstStyle/>
        <a:p>
          <a:endParaRPr lang="nl-BE"/>
        </a:p>
      </dgm:t>
    </dgm:pt>
    <dgm:pt modelId="{0ECA472C-4556-4125-9137-ACA62B159B69}">
      <dgm:prSet phldrT="[Tekst]"/>
      <dgm:spPr/>
      <dgm:t>
        <a:bodyPr/>
        <a:lstStyle/>
        <a:p>
          <a:r>
            <a:rPr lang="nl-BE" dirty="0"/>
            <a:t>Werpen</a:t>
          </a:r>
        </a:p>
      </dgm:t>
    </dgm:pt>
    <dgm:pt modelId="{6297B7CB-E1F6-486A-8656-16252412241F}" type="parTrans" cxnId="{262AA5D7-40C3-4D4F-A9DB-46EAD3B6E893}">
      <dgm:prSet/>
      <dgm:spPr/>
      <dgm:t>
        <a:bodyPr/>
        <a:lstStyle/>
        <a:p>
          <a:endParaRPr lang="nl-BE"/>
        </a:p>
      </dgm:t>
    </dgm:pt>
    <dgm:pt modelId="{364749D3-E4D6-42DA-8A07-F07E2E74409C}" type="sibTrans" cxnId="{262AA5D7-40C3-4D4F-A9DB-46EAD3B6E893}">
      <dgm:prSet/>
      <dgm:spPr/>
      <dgm:t>
        <a:bodyPr/>
        <a:lstStyle/>
        <a:p>
          <a:endParaRPr lang="nl-BE"/>
        </a:p>
      </dgm:t>
    </dgm:pt>
    <dgm:pt modelId="{3854799A-A777-4547-9AD4-8304CBCB3848}">
      <dgm:prSet phldrT="[Tekst]"/>
      <dgm:spPr/>
      <dgm:t>
        <a:bodyPr/>
        <a:lstStyle/>
        <a:p>
          <a:r>
            <a:rPr lang="nl-BE" dirty="0"/>
            <a:t>Wegatletiek</a:t>
          </a:r>
        </a:p>
      </dgm:t>
    </dgm:pt>
    <dgm:pt modelId="{2DA2BC76-BC88-4BE8-86BE-1FE8DC7426D9}" type="parTrans" cxnId="{C1C66C3F-8067-4F9F-BB08-14DB9B8A22AF}">
      <dgm:prSet/>
      <dgm:spPr/>
      <dgm:t>
        <a:bodyPr/>
        <a:lstStyle/>
        <a:p>
          <a:endParaRPr lang="nl-BE"/>
        </a:p>
      </dgm:t>
    </dgm:pt>
    <dgm:pt modelId="{FC195411-1321-4FF8-B7C9-7F5A09C11545}" type="sibTrans" cxnId="{C1C66C3F-8067-4F9F-BB08-14DB9B8A22AF}">
      <dgm:prSet/>
      <dgm:spPr/>
      <dgm:t>
        <a:bodyPr/>
        <a:lstStyle/>
        <a:p>
          <a:endParaRPr lang="nl-BE"/>
        </a:p>
      </dgm:t>
    </dgm:pt>
    <dgm:pt modelId="{B7290F08-BC18-48D9-8F9E-ABDCAF16359E}">
      <dgm:prSet phldrT="[Tekst]"/>
      <dgm:spPr/>
      <dgm:t>
        <a:bodyPr/>
        <a:lstStyle/>
        <a:p>
          <a:r>
            <a:rPr lang="nl-BE" dirty="0"/>
            <a:t>Veldlopen</a:t>
          </a:r>
        </a:p>
      </dgm:t>
    </dgm:pt>
    <dgm:pt modelId="{F7F4F41D-29E8-4FB4-B4C9-CA9F60103B04}" type="parTrans" cxnId="{4BB0777D-2EE4-4AC2-B641-DD3A4E3463CA}">
      <dgm:prSet/>
      <dgm:spPr/>
      <dgm:t>
        <a:bodyPr/>
        <a:lstStyle/>
        <a:p>
          <a:endParaRPr lang="nl-BE"/>
        </a:p>
      </dgm:t>
    </dgm:pt>
    <dgm:pt modelId="{5AC81464-6FC3-4DAD-8335-939C259E474E}" type="sibTrans" cxnId="{4BB0777D-2EE4-4AC2-B641-DD3A4E3463CA}">
      <dgm:prSet/>
      <dgm:spPr/>
      <dgm:t>
        <a:bodyPr/>
        <a:lstStyle/>
        <a:p>
          <a:endParaRPr lang="nl-BE"/>
        </a:p>
      </dgm:t>
    </dgm:pt>
    <dgm:pt modelId="{92EE1965-BBAC-48A8-821A-833EAF2F9030}" type="pres">
      <dgm:prSet presAssocID="{0BC83B8D-088E-497C-BA87-40719776C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587156-57F5-435A-979C-2FFF634FD21D}" type="pres">
      <dgm:prSet presAssocID="{A12220D7-AF65-4901-858A-FFBD95E1EB36}" presName="hierRoot1" presStyleCnt="0"/>
      <dgm:spPr/>
    </dgm:pt>
    <dgm:pt modelId="{B17422CA-4205-4428-8346-30364D83F28F}" type="pres">
      <dgm:prSet presAssocID="{A12220D7-AF65-4901-858A-FFBD95E1EB36}" presName="composite" presStyleCnt="0"/>
      <dgm:spPr/>
    </dgm:pt>
    <dgm:pt modelId="{22C64E61-2A49-4B9B-9636-B1F83286A836}" type="pres">
      <dgm:prSet presAssocID="{A12220D7-AF65-4901-858A-FFBD95E1EB36}" presName="background" presStyleLbl="node0" presStyleIdx="0" presStyleCnt="1"/>
      <dgm:spPr/>
    </dgm:pt>
    <dgm:pt modelId="{281CBD74-9BC2-4CF2-96E7-F5DCB9A7AF3D}" type="pres">
      <dgm:prSet presAssocID="{A12220D7-AF65-4901-858A-FFBD95E1EB36}" presName="text" presStyleLbl="fgAcc0" presStyleIdx="0" presStyleCnt="1">
        <dgm:presLayoutVars>
          <dgm:chPref val="3"/>
        </dgm:presLayoutVars>
      </dgm:prSet>
      <dgm:spPr/>
    </dgm:pt>
    <dgm:pt modelId="{B9C83EED-418A-4D51-B9E7-4EE944555BCC}" type="pres">
      <dgm:prSet presAssocID="{A12220D7-AF65-4901-858A-FFBD95E1EB36}" presName="hierChild2" presStyleCnt="0"/>
      <dgm:spPr/>
    </dgm:pt>
    <dgm:pt modelId="{CE8067BC-F5D6-4C68-B330-9D58A3FE933E}" type="pres">
      <dgm:prSet presAssocID="{F7F4F41D-29E8-4FB4-B4C9-CA9F60103B04}" presName="Name10" presStyleLbl="parChTrans1D2" presStyleIdx="0" presStyleCnt="3"/>
      <dgm:spPr/>
    </dgm:pt>
    <dgm:pt modelId="{AD8E3862-53D8-4927-9236-55065AC31ECD}" type="pres">
      <dgm:prSet presAssocID="{B7290F08-BC18-48D9-8F9E-ABDCAF16359E}" presName="hierRoot2" presStyleCnt="0"/>
      <dgm:spPr/>
    </dgm:pt>
    <dgm:pt modelId="{4FB0EC8E-3D16-449D-A648-C8728E01DDA5}" type="pres">
      <dgm:prSet presAssocID="{B7290F08-BC18-48D9-8F9E-ABDCAF16359E}" presName="composite2" presStyleCnt="0"/>
      <dgm:spPr/>
    </dgm:pt>
    <dgm:pt modelId="{324B5CCC-F8FD-41DE-876C-19FAD3028402}" type="pres">
      <dgm:prSet presAssocID="{B7290F08-BC18-48D9-8F9E-ABDCAF16359E}" presName="background2" presStyleLbl="node2" presStyleIdx="0" presStyleCnt="3"/>
      <dgm:spPr/>
    </dgm:pt>
    <dgm:pt modelId="{2B5DAA0D-9A7E-4E04-8517-B4BE833C3871}" type="pres">
      <dgm:prSet presAssocID="{B7290F08-BC18-48D9-8F9E-ABDCAF16359E}" presName="text2" presStyleLbl="fgAcc2" presStyleIdx="0" presStyleCnt="3" custLinFactNeighborX="-64914" custLinFactNeighborY="-1018">
        <dgm:presLayoutVars>
          <dgm:chPref val="3"/>
        </dgm:presLayoutVars>
      </dgm:prSet>
      <dgm:spPr/>
    </dgm:pt>
    <dgm:pt modelId="{CC9C271C-6A58-4B7D-ACCB-A183FD527E4F}" type="pres">
      <dgm:prSet presAssocID="{B7290F08-BC18-48D9-8F9E-ABDCAF16359E}" presName="hierChild3" presStyleCnt="0"/>
      <dgm:spPr/>
    </dgm:pt>
    <dgm:pt modelId="{03701B22-16AC-443C-A5FF-55C6DFD88060}" type="pres">
      <dgm:prSet presAssocID="{E9BDAC09-2B34-4B82-B697-8649CD7D40F2}" presName="Name10" presStyleLbl="parChTrans1D2" presStyleIdx="1" presStyleCnt="3"/>
      <dgm:spPr/>
    </dgm:pt>
    <dgm:pt modelId="{1461C5C5-C1F0-4EB0-A3B9-2E5DAF5595AB}" type="pres">
      <dgm:prSet presAssocID="{E8E9A1E7-DEC4-46F6-917A-6A045860A8C3}" presName="hierRoot2" presStyleCnt="0"/>
      <dgm:spPr/>
    </dgm:pt>
    <dgm:pt modelId="{76A79BE6-5CDB-4D50-8646-04959F30BBB2}" type="pres">
      <dgm:prSet presAssocID="{E8E9A1E7-DEC4-46F6-917A-6A045860A8C3}" presName="composite2" presStyleCnt="0"/>
      <dgm:spPr/>
    </dgm:pt>
    <dgm:pt modelId="{DE3B4F4C-D48E-4AA3-88F3-554BDD8F48D0}" type="pres">
      <dgm:prSet presAssocID="{E8E9A1E7-DEC4-46F6-917A-6A045860A8C3}" presName="background2" presStyleLbl="node2" presStyleIdx="1" presStyleCnt="3"/>
      <dgm:spPr/>
    </dgm:pt>
    <dgm:pt modelId="{B9698EC9-73B4-4EAC-AA3E-24C9B160D5AD}" type="pres">
      <dgm:prSet presAssocID="{E8E9A1E7-DEC4-46F6-917A-6A045860A8C3}" presName="text2" presStyleLbl="fgAcc2" presStyleIdx="1" presStyleCnt="3">
        <dgm:presLayoutVars>
          <dgm:chPref val="3"/>
        </dgm:presLayoutVars>
      </dgm:prSet>
      <dgm:spPr/>
    </dgm:pt>
    <dgm:pt modelId="{1F95E2F2-F037-482E-86D5-CDDC8A65428A}" type="pres">
      <dgm:prSet presAssocID="{E8E9A1E7-DEC4-46F6-917A-6A045860A8C3}" presName="hierChild3" presStyleCnt="0"/>
      <dgm:spPr/>
    </dgm:pt>
    <dgm:pt modelId="{DBB3941D-EB1B-49D9-B625-14D84B681B41}" type="pres">
      <dgm:prSet presAssocID="{7951234D-CCAC-482A-886F-CBC1C7016E5D}" presName="Name17" presStyleLbl="parChTrans1D3" presStyleIdx="0" presStyleCnt="3"/>
      <dgm:spPr/>
    </dgm:pt>
    <dgm:pt modelId="{06115896-8F47-4287-BA07-AE02F524DC4B}" type="pres">
      <dgm:prSet presAssocID="{8EDEFC8A-EC92-4C00-962E-47C33A84F50D}" presName="hierRoot3" presStyleCnt="0"/>
      <dgm:spPr/>
    </dgm:pt>
    <dgm:pt modelId="{A11C7756-59CE-47EC-BE52-B0852915D96B}" type="pres">
      <dgm:prSet presAssocID="{8EDEFC8A-EC92-4C00-962E-47C33A84F50D}" presName="composite3" presStyleCnt="0"/>
      <dgm:spPr/>
    </dgm:pt>
    <dgm:pt modelId="{791F65E1-A5B3-4ED3-89E3-D8D3115F8AE5}" type="pres">
      <dgm:prSet presAssocID="{8EDEFC8A-EC92-4C00-962E-47C33A84F50D}" presName="background3" presStyleLbl="node3" presStyleIdx="0" presStyleCnt="3"/>
      <dgm:spPr/>
    </dgm:pt>
    <dgm:pt modelId="{F76606B7-8B82-48AA-B223-6B271052AF02}" type="pres">
      <dgm:prSet presAssocID="{8EDEFC8A-EC92-4C00-962E-47C33A84F50D}" presName="text3" presStyleLbl="fgAcc3" presStyleIdx="0" presStyleCnt="3" custLinFactNeighborX="27" custLinFactNeighborY="30406">
        <dgm:presLayoutVars>
          <dgm:chPref val="3"/>
        </dgm:presLayoutVars>
      </dgm:prSet>
      <dgm:spPr/>
    </dgm:pt>
    <dgm:pt modelId="{64AD410F-22D8-41DB-A546-1C2D14714E14}" type="pres">
      <dgm:prSet presAssocID="{8EDEFC8A-EC92-4C00-962E-47C33A84F50D}" presName="hierChild4" presStyleCnt="0"/>
      <dgm:spPr/>
    </dgm:pt>
    <dgm:pt modelId="{29966134-91FF-4293-A31A-133E82FE32C4}" type="pres">
      <dgm:prSet presAssocID="{F30DDF67-58CB-4A93-8CD7-565C86CBE0E7}" presName="Name17" presStyleLbl="parChTrans1D3" presStyleIdx="1" presStyleCnt="3"/>
      <dgm:spPr/>
    </dgm:pt>
    <dgm:pt modelId="{B38FE478-AB95-42DF-B5D8-347FEDED4EF5}" type="pres">
      <dgm:prSet presAssocID="{A2D6DA4C-38A4-4248-B32F-7F11C93EFFB4}" presName="hierRoot3" presStyleCnt="0"/>
      <dgm:spPr/>
    </dgm:pt>
    <dgm:pt modelId="{0FA9129A-BBDC-42B8-AC6F-378D60A66720}" type="pres">
      <dgm:prSet presAssocID="{A2D6DA4C-38A4-4248-B32F-7F11C93EFFB4}" presName="composite3" presStyleCnt="0"/>
      <dgm:spPr/>
    </dgm:pt>
    <dgm:pt modelId="{EBC040A8-0126-4CA7-9573-60E22EE2AF53}" type="pres">
      <dgm:prSet presAssocID="{A2D6DA4C-38A4-4248-B32F-7F11C93EFFB4}" presName="background3" presStyleLbl="node3" presStyleIdx="1" presStyleCnt="3"/>
      <dgm:spPr/>
    </dgm:pt>
    <dgm:pt modelId="{AA6B3BEB-013D-4298-8997-60ADF20B0DB3}" type="pres">
      <dgm:prSet presAssocID="{A2D6DA4C-38A4-4248-B32F-7F11C93EFFB4}" presName="text3" presStyleLbl="fgAcc3" presStyleIdx="1" presStyleCnt="3" custLinFactNeighborX="27" custLinFactNeighborY="30406">
        <dgm:presLayoutVars>
          <dgm:chPref val="3"/>
        </dgm:presLayoutVars>
      </dgm:prSet>
      <dgm:spPr/>
    </dgm:pt>
    <dgm:pt modelId="{36AFDC10-3742-4690-B74F-2313EFEA3BD3}" type="pres">
      <dgm:prSet presAssocID="{A2D6DA4C-38A4-4248-B32F-7F11C93EFFB4}" presName="hierChild4" presStyleCnt="0"/>
      <dgm:spPr/>
    </dgm:pt>
    <dgm:pt modelId="{B263932B-D470-4F7E-B2CB-5FFF0FB23901}" type="pres">
      <dgm:prSet presAssocID="{6297B7CB-E1F6-486A-8656-16252412241F}" presName="Name17" presStyleLbl="parChTrans1D3" presStyleIdx="2" presStyleCnt="3"/>
      <dgm:spPr/>
    </dgm:pt>
    <dgm:pt modelId="{6009A16F-F0A1-493A-B409-7DFBA9A66C36}" type="pres">
      <dgm:prSet presAssocID="{0ECA472C-4556-4125-9137-ACA62B159B69}" presName="hierRoot3" presStyleCnt="0"/>
      <dgm:spPr/>
    </dgm:pt>
    <dgm:pt modelId="{F179C879-0348-4985-845D-98577F5A8EAA}" type="pres">
      <dgm:prSet presAssocID="{0ECA472C-4556-4125-9137-ACA62B159B69}" presName="composite3" presStyleCnt="0"/>
      <dgm:spPr/>
    </dgm:pt>
    <dgm:pt modelId="{3A243E1A-0E61-4F7C-89B5-094EFF033A53}" type="pres">
      <dgm:prSet presAssocID="{0ECA472C-4556-4125-9137-ACA62B159B69}" presName="background3" presStyleLbl="node3" presStyleIdx="2" presStyleCnt="3"/>
      <dgm:spPr/>
    </dgm:pt>
    <dgm:pt modelId="{8E35B8DA-4AAF-442D-9B61-76B2E90BF241}" type="pres">
      <dgm:prSet presAssocID="{0ECA472C-4556-4125-9137-ACA62B159B69}" presName="text3" presStyleLbl="fgAcc3" presStyleIdx="2" presStyleCnt="3" custLinFactNeighborX="27" custLinFactNeighborY="30406">
        <dgm:presLayoutVars>
          <dgm:chPref val="3"/>
        </dgm:presLayoutVars>
      </dgm:prSet>
      <dgm:spPr/>
    </dgm:pt>
    <dgm:pt modelId="{7CA49E82-AE43-4BDE-B494-306A6CFECDDC}" type="pres">
      <dgm:prSet presAssocID="{0ECA472C-4556-4125-9137-ACA62B159B69}" presName="hierChild4" presStyleCnt="0"/>
      <dgm:spPr/>
    </dgm:pt>
    <dgm:pt modelId="{940D7008-1B1B-46DB-AE35-01CE490EF694}" type="pres">
      <dgm:prSet presAssocID="{2DA2BC76-BC88-4BE8-86BE-1FE8DC7426D9}" presName="Name10" presStyleLbl="parChTrans1D2" presStyleIdx="2" presStyleCnt="3"/>
      <dgm:spPr/>
    </dgm:pt>
    <dgm:pt modelId="{96186E6F-DFC4-4D29-A315-AB3274E17574}" type="pres">
      <dgm:prSet presAssocID="{3854799A-A777-4547-9AD4-8304CBCB3848}" presName="hierRoot2" presStyleCnt="0"/>
      <dgm:spPr/>
    </dgm:pt>
    <dgm:pt modelId="{1D519957-E330-4126-98D4-66339C2C6A08}" type="pres">
      <dgm:prSet presAssocID="{3854799A-A777-4547-9AD4-8304CBCB3848}" presName="composite2" presStyleCnt="0"/>
      <dgm:spPr/>
    </dgm:pt>
    <dgm:pt modelId="{26A277EB-B0A1-4436-909C-E22A479006D3}" type="pres">
      <dgm:prSet presAssocID="{3854799A-A777-4547-9AD4-8304CBCB3848}" presName="background2" presStyleLbl="node2" presStyleIdx="2" presStyleCnt="3"/>
      <dgm:spPr/>
    </dgm:pt>
    <dgm:pt modelId="{9FF07248-8DB7-408F-9975-5584530789C1}" type="pres">
      <dgm:prSet presAssocID="{3854799A-A777-4547-9AD4-8304CBCB3848}" presName="text2" presStyleLbl="fgAcc2" presStyleIdx="2" presStyleCnt="3" custScaleX="84504" custScaleY="63271" custLinFactNeighborX="67047" custLinFactNeighborY="-2282">
        <dgm:presLayoutVars>
          <dgm:chPref val="3"/>
        </dgm:presLayoutVars>
      </dgm:prSet>
      <dgm:spPr/>
    </dgm:pt>
    <dgm:pt modelId="{DF75FAE5-1E56-4A05-9305-AABABA7E53A4}" type="pres">
      <dgm:prSet presAssocID="{3854799A-A777-4547-9AD4-8304CBCB3848}" presName="hierChild3" presStyleCnt="0"/>
      <dgm:spPr/>
    </dgm:pt>
  </dgm:ptLst>
  <dgm:cxnLst>
    <dgm:cxn modelId="{1353D505-BE8B-4CD5-B336-1B0654051718}" srcId="{0BC83B8D-088E-497C-BA87-40719776CD69}" destId="{A12220D7-AF65-4901-858A-FFBD95E1EB36}" srcOrd="0" destOrd="0" parTransId="{27977040-2E11-42F5-9161-C69D60DD6B8E}" sibTransId="{22776CB7-6490-4FD5-9486-97FC77EFB28F}"/>
    <dgm:cxn modelId="{B8E4190F-E1E6-41D7-9A5A-080062E0C97D}" type="presOf" srcId="{3854799A-A777-4547-9AD4-8304CBCB3848}" destId="{9FF07248-8DB7-408F-9975-5584530789C1}" srcOrd="0" destOrd="0" presId="urn:microsoft.com/office/officeart/2005/8/layout/hierarchy1"/>
    <dgm:cxn modelId="{DD7BF516-95E3-4137-941C-0FBC6030AE10}" type="presOf" srcId="{A12220D7-AF65-4901-858A-FFBD95E1EB36}" destId="{281CBD74-9BC2-4CF2-96E7-F5DCB9A7AF3D}" srcOrd="0" destOrd="0" presId="urn:microsoft.com/office/officeart/2005/8/layout/hierarchy1"/>
    <dgm:cxn modelId="{C1C66C3F-8067-4F9F-BB08-14DB9B8A22AF}" srcId="{A12220D7-AF65-4901-858A-FFBD95E1EB36}" destId="{3854799A-A777-4547-9AD4-8304CBCB3848}" srcOrd="2" destOrd="0" parTransId="{2DA2BC76-BC88-4BE8-86BE-1FE8DC7426D9}" sibTransId="{FC195411-1321-4FF8-B7C9-7F5A09C11545}"/>
    <dgm:cxn modelId="{0076FA61-2160-4741-BCD2-2FA24DF4B45E}" type="presOf" srcId="{A2D6DA4C-38A4-4248-B32F-7F11C93EFFB4}" destId="{AA6B3BEB-013D-4298-8997-60ADF20B0DB3}" srcOrd="0" destOrd="0" presId="urn:microsoft.com/office/officeart/2005/8/layout/hierarchy1"/>
    <dgm:cxn modelId="{0120E565-FD58-417F-B46B-02F028A2D22B}" srcId="{E8E9A1E7-DEC4-46F6-917A-6A045860A8C3}" destId="{A2D6DA4C-38A4-4248-B32F-7F11C93EFFB4}" srcOrd="1" destOrd="0" parTransId="{F30DDF67-58CB-4A93-8CD7-565C86CBE0E7}" sibTransId="{1883B214-72CF-4A79-9764-FE9256DE8D60}"/>
    <dgm:cxn modelId="{D6292647-92C2-4A59-A15B-8D15BBC5AE89}" srcId="{A12220D7-AF65-4901-858A-FFBD95E1EB36}" destId="{E8E9A1E7-DEC4-46F6-917A-6A045860A8C3}" srcOrd="1" destOrd="0" parTransId="{E9BDAC09-2B34-4B82-B697-8649CD7D40F2}" sibTransId="{E7C1E917-73D4-48AE-9891-0D53670EE3BC}"/>
    <dgm:cxn modelId="{794CE94A-49A9-499F-BBBC-86EC04E02A46}" type="presOf" srcId="{F7F4F41D-29E8-4FB4-B4C9-CA9F60103B04}" destId="{CE8067BC-F5D6-4C68-B330-9D58A3FE933E}" srcOrd="0" destOrd="0" presId="urn:microsoft.com/office/officeart/2005/8/layout/hierarchy1"/>
    <dgm:cxn modelId="{DFFC614E-D3C5-4D09-BF0C-AE289B3E4383}" type="presOf" srcId="{7951234D-CCAC-482A-886F-CBC1C7016E5D}" destId="{DBB3941D-EB1B-49D9-B625-14D84B681B41}" srcOrd="0" destOrd="0" presId="urn:microsoft.com/office/officeart/2005/8/layout/hierarchy1"/>
    <dgm:cxn modelId="{31A1EB71-66BF-460F-A749-1081F3AC2C32}" type="presOf" srcId="{F30DDF67-58CB-4A93-8CD7-565C86CBE0E7}" destId="{29966134-91FF-4293-A31A-133E82FE32C4}" srcOrd="0" destOrd="0" presId="urn:microsoft.com/office/officeart/2005/8/layout/hierarchy1"/>
    <dgm:cxn modelId="{F0281F53-D1A9-4077-AA88-685108A3AD7D}" type="presOf" srcId="{E8E9A1E7-DEC4-46F6-917A-6A045860A8C3}" destId="{B9698EC9-73B4-4EAC-AA3E-24C9B160D5AD}" srcOrd="0" destOrd="0" presId="urn:microsoft.com/office/officeart/2005/8/layout/hierarchy1"/>
    <dgm:cxn modelId="{314E9773-9532-4C49-9E15-7F9F73C82690}" srcId="{E8E9A1E7-DEC4-46F6-917A-6A045860A8C3}" destId="{8EDEFC8A-EC92-4C00-962E-47C33A84F50D}" srcOrd="0" destOrd="0" parTransId="{7951234D-CCAC-482A-886F-CBC1C7016E5D}" sibTransId="{22345A1C-448D-41B1-BFEE-1F4C86C53DEA}"/>
    <dgm:cxn modelId="{4BB0777D-2EE4-4AC2-B641-DD3A4E3463CA}" srcId="{A12220D7-AF65-4901-858A-FFBD95E1EB36}" destId="{B7290F08-BC18-48D9-8F9E-ABDCAF16359E}" srcOrd="0" destOrd="0" parTransId="{F7F4F41D-29E8-4FB4-B4C9-CA9F60103B04}" sibTransId="{5AC81464-6FC3-4DAD-8335-939C259E474E}"/>
    <dgm:cxn modelId="{001D5980-18FB-4E5D-9773-E6413879D313}" type="presOf" srcId="{6297B7CB-E1F6-486A-8656-16252412241F}" destId="{B263932B-D470-4F7E-B2CB-5FFF0FB23901}" srcOrd="0" destOrd="0" presId="urn:microsoft.com/office/officeart/2005/8/layout/hierarchy1"/>
    <dgm:cxn modelId="{5A01C8AF-5402-4E09-B20F-F84B38E92F6A}" type="presOf" srcId="{0BC83B8D-088E-497C-BA87-40719776CD69}" destId="{92EE1965-BBAC-48A8-821A-833EAF2F9030}" srcOrd="0" destOrd="0" presId="urn:microsoft.com/office/officeart/2005/8/layout/hierarchy1"/>
    <dgm:cxn modelId="{ADA3D6BD-6E46-443E-8B89-E12CD2D813C7}" type="presOf" srcId="{B7290F08-BC18-48D9-8F9E-ABDCAF16359E}" destId="{2B5DAA0D-9A7E-4E04-8517-B4BE833C3871}" srcOrd="0" destOrd="0" presId="urn:microsoft.com/office/officeart/2005/8/layout/hierarchy1"/>
    <dgm:cxn modelId="{050A44C6-E537-464C-B2E7-542EE1A4DC16}" type="presOf" srcId="{2DA2BC76-BC88-4BE8-86BE-1FE8DC7426D9}" destId="{940D7008-1B1B-46DB-AE35-01CE490EF694}" srcOrd="0" destOrd="0" presId="urn:microsoft.com/office/officeart/2005/8/layout/hierarchy1"/>
    <dgm:cxn modelId="{262AA5D7-40C3-4D4F-A9DB-46EAD3B6E893}" srcId="{E8E9A1E7-DEC4-46F6-917A-6A045860A8C3}" destId="{0ECA472C-4556-4125-9137-ACA62B159B69}" srcOrd="2" destOrd="0" parTransId="{6297B7CB-E1F6-486A-8656-16252412241F}" sibTransId="{364749D3-E4D6-42DA-8A07-F07E2E74409C}"/>
    <dgm:cxn modelId="{8A9DA5D9-805B-4F75-B92F-3F1610913C27}" type="presOf" srcId="{8EDEFC8A-EC92-4C00-962E-47C33A84F50D}" destId="{F76606B7-8B82-48AA-B223-6B271052AF02}" srcOrd="0" destOrd="0" presId="urn:microsoft.com/office/officeart/2005/8/layout/hierarchy1"/>
    <dgm:cxn modelId="{3341D8DC-67DA-4BFB-B05C-19ADE1D17D60}" type="presOf" srcId="{E9BDAC09-2B34-4B82-B697-8649CD7D40F2}" destId="{03701B22-16AC-443C-A5FF-55C6DFD88060}" srcOrd="0" destOrd="0" presId="urn:microsoft.com/office/officeart/2005/8/layout/hierarchy1"/>
    <dgm:cxn modelId="{B9D8FCEC-3B00-4C02-AC20-1AF8234832FF}" type="presOf" srcId="{0ECA472C-4556-4125-9137-ACA62B159B69}" destId="{8E35B8DA-4AAF-442D-9B61-76B2E90BF241}" srcOrd="0" destOrd="0" presId="urn:microsoft.com/office/officeart/2005/8/layout/hierarchy1"/>
    <dgm:cxn modelId="{2A17885D-BE0F-4D95-8558-9E82F41FD086}" type="presParOf" srcId="{92EE1965-BBAC-48A8-821A-833EAF2F9030}" destId="{2F587156-57F5-435A-979C-2FFF634FD21D}" srcOrd="0" destOrd="0" presId="urn:microsoft.com/office/officeart/2005/8/layout/hierarchy1"/>
    <dgm:cxn modelId="{C6D3D594-7FD4-439C-99BB-0E40240EB22A}" type="presParOf" srcId="{2F587156-57F5-435A-979C-2FFF634FD21D}" destId="{B17422CA-4205-4428-8346-30364D83F28F}" srcOrd="0" destOrd="0" presId="urn:microsoft.com/office/officeart/2005/8/layout/hierarchy1"/>
    <dgm:cxn modelId="{36DC1E3B-E9F3-495A-9537-0E471440E107}" type="presParOf" srcId="{B17422CA-4205-4428-8346-30364D83F28F}" destId="{22C64E61-2A49-4B9B-9636-B1F83286A836}" srcOrd="0" destOrd="0" presId="urn:microsoft.com/office/officeart/2005/8/layout/hierarchy1"/>
    <dgm:cxn modelId="{E46821AA-9859-4C61-94E2-A6F3F3C14373}" type="presParOf" srcId="{B17422CA-4205-4428-8346-30364D83F28F}" destId="{281CBD74-9BC2-4CF2-96E7-F5DCB9A7AF3D}" srcOrd="1" destOrd="0" presId="urn:microsoft.com/office/officeart/2005/8/layout/hierarchy1"/>
    <dgm:cxn modelId="{35E1E2F7-17D5-4F1F-92F9-91E67D4A6F1B}" type="presParOf" srcId="{2F587156-57F5-435A-979C-2FFF634FD21D}" destId="{B9C83EED-418A-4D51-B9E7-4EE944555BCC}" srcOrd="1" destOrd="0" presId="urn:microsoft.com/office/officeart/2005/8/layout/hierarchy1"/>
    <dgm:cxn modelId="{8A0112CC-C770-46FD-965F-F390898E11A8}" type="presParOf" srcId="{B9C83EED-418A-4D51-B9E7-4EE944555BCC}" destId="{CE8067BC-F5D6-4C68-B330-9D58A3FE933E}" srcOrd="0" destOrd="0" presId="urn:microsoft.com/office/officeart/2005/8/layout/hierarchy1"/>
    <dgm:cxn modelId="{B3C241F6-3E90-46F7-B9EA-EE84A66B532A}" type="presParOf" srcId="{B9C83EED-418A-4D51-B9E7-4EE944555BCC}" destId="{AD8E3862-53D8-4927-9236-55065AC31ECD}" srcOrd="1" destOrd="0" presId="urn:microsoft.com/office/officeart/2005/8/layout/hierarchy1"/>
    <dgm:cxn modelId="{67B2E4EF-764B-4B28-B873-E84B2615A5FC}" type="presParOf" srcId="{AD8E3862-53D8-4927-9236-55065AC31ECD}" destId="{4FB0EC8E-3D16-449D-A648-C8728E01DDA5}" srcOrd="0" destOrd="0" presId="urn:microsoft.com/office/officeart/2005/8/layout/hierarchy1"/>
    <dgm:cxn modelId="{A361DD8A-4510-4F11-B2E1-76F3B1F4F675}" type="presParOf" srcId="{4FB0EC8E-3D16-449D-A648-C8728E01DDA5}" destId="{324B5CCC-F8FD-41DE-876C-19FAD3028402}" srcOrd="0" destOrd="0" presId="urn:microsoft.com/office/officeart/2005/8/layout/hierarchy1"/>
    <dgm:cxn modelId="{AEFB2236-1976-446B-859E-911E54320345}" type="presParOf" srcId="{4FB0EC8E-3D16-449D-A648-C8728E01DDA5}" destId="{2B5DAA0D-9A7E-4E04-8517-B4BE833C3871}" srcOrd="1" destOrd="0" presId="urn:microsoft.com/office/officeart/2005/8/layout/hierarchy1"/>
    <dgm:cxn modelId="{15F885B0-0C7C-40B0-A7FF-CDA82246DAFD}" type="presParOf" srcId="{AD8E3862-53D8-4927-9236-55065AC31ECD}" destId="{CC9C271C-6A58-4B7D-ACCB-A183FD527E4F}" srcOrd="1" destOrd="0" presId="urn:microsoft.com/office/officeart/2005/8/layout/hierarchy1"/>
    <dgm:cxn modelId="{0516E851-AE4B-4E23-82D9-83A04D42820B}" type="presParOf" srcId="{B9C83EED-418A-4D51-B9E7-4EE944555BCC}" destId="{03701B22-16AC-443C-A5FF-55C6DFD88060}" srcOrd="2" destOrd="0" presId="urn:microsoft.com/office/officeart/2005/8/layout/hierarchy1"/>
    <dgm:cxn modelId="{FC1F7214-5A83-42B3-B626-6CA05D51D5E4}" type="presParOf" srcId="{B9C83EED-418A-4D51-B9E7-4EE944555BCC}" destId="{1461C5C5-C1F0-4EB0-A3B9-2E5DAF5595AB}" srcOrd="3" destOrd="0" presId="urn:microsoft.com/office/officeart/2005/8/layout/hierarchy1"/>
    <dgm:cxn modelId="{EBE965DE-22E6-4900-A3B7-04E7A9866A73}" type="presParOf" srcId="{1461C5C5-C1F0-4EB0-A3B9-2E5DAF5595AB}" destId="{76A79BE6-5CDB-4D50-8646-04959F30BBB2}" srcOrd="0" destOrd="0" presId="urn:microsoft.com/office/officeart/2005/8/layout/hierarchy1"/>
    <dgm:cxn modelId="{6AF6CC97-B6C7-433E-9444-ABD56128E025}" type="presParOf" srcId="{76A79BE6-5CDB-4D50-8646-04959F30BBB2}" destId="{DE3B4F4C-D48E-4AA3-88F3-554BDD8F48D0}" srcOrd="0" destOrd="0" presId="urn:microsoft.com/office/officeart/2005/8/layout/hierarchy1"/>
    <dgm:cxn modelId="{C58D8A24-E096-457E-BCDB-53FFA0A56FE4}" type="presParOf" srcId="{76A79BE6-5CDB-4D50-8646-04959F30BBB2}" destId="{B9698EC9-73B4-4EAC-AA3E-24C9B160D5AD}" srcOrd="1" destOrd="0" presId="urn:microsoft.com/office/officeart/2005/8/layout/hierarchy1"/>
    <dgm:cxn modelId="{D3E17994-0DC7-463D-9CB5-0A100F2F251B}" type="presParOf" srcId="{1461C5C5-C1F0-4EB0-A3B9-2E5DAF5595AB}" destId="{1F95E2F2-F037-482E-86D5-CDDC8A65428A}" srcOrd="1" destOrd="0" presId="urn:microsoft.com/office/officeart/2005/8/layout/hierarchy1"/>
    <dgm:cxn modelId="{4BB2A9BB-070F-4068-8544-50F98DBE8635}" type="presParOf" srcId="{1F95E2F2-F037-482E-86D5-CDDC8A65428A}" destId="{DBB3941D-EB1B-49D9-B625-14D84B681B41}" srcOrd="0" destOrd="0" presId="urn:microsoft.com/office/officeart/2005/8/layout/hierarchy1"/>
    <dgm:cxn modelId="{887B94BF-2168-4EB8-B821-F98D4B563C17}" type="presParOf" srcId="{1F95E2F2-F037-482E-86D5-CDDC8A65428A}" destId="{06115896-8F47-4287-BA07-AE02F524DC4B}" srcOrd="1" destOrd="0" presId="urn:microsoft.com/office/officeart/2005/8/layout/hierarchy1"/>
    <dgm:cxn modelId="{312DF0D8-4D33-4C24-8E61-709E93682541}" type="presParOf" srcId="{06115896-8F47-4287-BA07-AE02F524DC4B}" destId="{A11C7756-59CE-47EC-BE52-B0852915D96B}" srcOrd="0" destOrd="0" presId="urn:microsoft.com/office/officeart/2005/8/layout/hierarchy1"/>
    <dgm:cxn modelId="{CB1F71FC-EF23-4FD7-A7FB-A296E5DB1B01}" type="presParOf" srcId="{A11C7756-59CE-47EC-BE52-B0852915D96B}" destId="{791F65E1-A5B3-4ED3-89E3-D8D3115F8AE5}" srcOrd="0" destOrd="0" presId="urn:microsoft.com/office/officeart/2005/8/layout/hierarchy1"/>
    <dgm:cxn modelId="{2A7F72CD-1CC9-43EE-8B04-3565B2288DD1}" type="presParOf" srcId="{A11C7756-59CE-47EC-BE52-B0852915D96B}" destId="{F76606B7-8B82-48AA-B223-6B271052AF02}" srcOrd="1" destOrd="0" presId="urn:microsoft.com/office/officeart/2005/8/layout/hierarchy1"/>
    <dgm:cxn modelId="{F150DE5C-FF51-41B3-A2D0-D994F3805975}" type="presParOf" srcId="{06115896-8F47-4287-BA07-AE02F524DC4B}" destId="{64AD410F-22D8-41DB-A546-1C2D14714E14}" srcOrd="1" destOrd="0" presId="urn:microsoft.com/office/officeart/2005/8/layout/hierarchy1"/>
    <dgm:cxn modelId="{76D1A1EB-0AF0-40FE-82E0-71C8741D2967}" type="presParOf" srcId="{1F95E2F2-F037-482E-86D5-CDDC8A65428A}" destId="{29966134-91FF-4293-A31A-133E82FE32C4}" srcOrd="2" destOrd="0" presId="urn:microsoft.com/office/officeart/2005/8/layout/hierarchy1"/>
    <dgm:cxn modelId="{5E7E1527-A36F-40D5-AE38-E56E34EA60F7}" type="presParOf" srcId="{1F95E2F2-F037-482E-86D5-CDDC8A65428A}" destId="{B38FE478-AB95-42DF-B5D8-347FEDED4EF5}" srcOrd="3" destOrd="0" presId="urn:microsoft.com/office/officeart/2005/8/layout/hierarchy1"/>
    <dgm:cxn modelId="{E6BD350B-BEF3-4B5E-A2C1-61424F09D53A}" type="presParOf" srcId="{B38FE478-AB95-42DF-B5D8-347FEDED4EF5}" destId="{0FA9129A-BBDC-42B8-AC6F-378D60A66720}" srcOrd="0" destOrd="0" presId="urn:microsoft.com/office/officeart/2005/8/layout/hierarchy1"/>
    <dgm:cxn modelId="{59A3DE8F-F2F8-4135-B8D7-F9C01DFD7A42}" type="presParOf" srcId="{0FA9129A-BBDC-42B8-AC6F-378D60A66720}" destId="{EBC040A8-0126-4CA7-9573-60E22EE2AF53}" srcOrd="0" destOrd="0" presId="urn:microsoft.com/office/officeart/2005/8/layout/hierarchy1"/>
    <dgm:cxn modelId="{BBDE3436-B6B5-4178-B5AA-D2C586637B2E}" type="presParOf" srcId="{0FA9129A-BBDC-42B8-AC6F-378D60A66720}" destId="{AA6B3BEB-013D-4298-8997-60ADF20B0DB3}" srcOrd="1" destOrd="0" presId="urn:microsoft.com/office/officeart/2005/8/layout/hierarchy1"/>
    <dgm:cxn modelId="{FB4E922A-BDCC-48E7-9044-AE16C340A5A0}" type="presParOf" srcId="{B38FE478-AB95-42DF-B5D8-347FEDED4EF5}" destId="{36AFDC10-3742-4690-B74F-2313EFEA3BD3}" srcOrd="1" destOrd="0" presId="urn:microsoft.com/office/officeart/2005/8/layout/hierarchy1"/>
    <dgm:cxn modelId="{24FF19C8-7073-4160-9AD3-824A237D6F98}" type="presParOf" srcId="{1F95E2F2-F037-482E-86D5-CDDC8A65428A}" destId="{B263932B-D470-4F7E-B2CB-5FFF0FB23901}" srcOrd="4" destOrd="0" presId="urn:microsoft.com/office/officeart/2005/8/layout/hierarchy1"/>
    <dgm:cxn modelId="{9C8FA82E-6AA0-4352-8ED7-D46057467ACF}" type="presParOf" srcId="{1F95E2F2-F037-482E-86D5-CDDC8A65428A}" destId="{6009A16F-F0A1-493A-B409-7DFBA9A66C36}" srcOrd="5" destOrd="0" presId="urn:microsoft.com/office/officeart/2005/8/layout/hierarchy1"/>
    <dgm:cxn modelId="{E10461CE-37FC-4268-B327-791C69F96C9A}" type="presParOf" srcId="{6009A16F-F0A1-493A-B409-7DFBA9A66C36}" destId="{F179C879-0348-4985-845D-98577F5A8EAA}" srcOrd="0" destOrd="0" presId="urn:microsoft.com/office/officeart/2005/8/layout/hierarchy1"/>
    <dgm:cxn modelId="{A6DEDB55-69FA-4988-A770-7E09DA53C800}" type="presParOf" srcId="{F179C879-0348-4985-845D-98577F5A8EAA}" destId="{3A243E1A-0E61-4F7C-89B5-094EFF033A53}" srcOrd="0" destOrd="0" presId="urn:microsoft.com/office/officeart/2005/8/layout/hierarchy1"/>
    <dgm:cxn modelId="{A4565924-6E0E-4412-938E-61370840E922}" type="presParOf" srcId="{F179C879-0348-4985-845D-98577F5A8EAA}" destId="{8E35B8DA-4AAF-442D-9B61-76B2E90BF241}" srcOrd="1" destOrd="0" presId="urn:microsoft.com/office/officeart/2005/8/layout/hierarchy1"/>
    <dgm:cxn modelId="{1B2201AC-668B-4CF1-B305-C48AAA261CDB}" type="presParOf" srcId="{6009A16F-F0A1-493A-B409-7DFBA9A66C36}" destId="{7CA49E82-AE43-4BDE-B494-306A6CFECDDC}" srcOrd="1" destOrd="0" presId="urn:microsoft.com/office/officeart/2005/8/layout/hierarchy1"/>
    <dgm:cxn modelId="{024DB3EB-FEE2-4730-8451-882D80CC9585}" type="presParOf" srcId="{B9C83EED-418A-4D51-B9E7-4EE944555BCC}" destId="{940D7008-1B1B-46DB-AE35-01CE490EF694}" srcOrd="4" destOrd="0" presId="urn:microsoft.com/office/officeart/2005/8/layout/hierarchy1"/>
    <dgm:cxn modelId="{610E956F-BFC8-4BEA-B6B4-631751728E09}" type="presParOf" srcId="{B9C83EED-418A-4D51-B9E7-4EE944555BCC}" destId="{96186E6F-DFC4-4D29-A315-AB3274E17574}" srcOrd="5" destOrd="0" presId="urn:microsoft.com/office/officeart/2005/8/layout/hierarchy1"/>
    <dgm:cxn modelId="{D6A8C119-B873-4582-A7EF-6B45C9A1CA4F}" type="presParOf" srcId="{96186E6F-DFC4-4D29-A315-AB3274E17574}" destId="{1D519957-E330-4126-98D4-66339C2C6A08}" srcOrd="0" destOrd="0" presId="urn:microsoft.com/office/officeart/2005/8/layout/hierarchy1"/>
    <dgm:cxn modelId="{CE310DE2-F0CC-47E9-9E58-3D45636CFFE5}" type="presParOf" srcId="{1D519957-E330-4126-98D4-66339C2C6A08}" destId="{26A277EB-B0A1-4436-909C-E22A479006D3}" srcOrd="0" destOrd="0" presId="urn:microsoft.com/office/officeart/2005/8/layout/hierarchy1"/>
    <dgm:cxn modelId="{6CBAD414-F812-459C-84D8-592F08E25DF1}" type="presParOf" srcId="{1D519957-E330-4126-98D4-66339C2C6A08}" destId="{9FF07248-8DB7-408F-9975-5584530789C1}" srcOrd="1" destOrd="0" presId="urn:microsoft.com/office/officeart/2005/8/layout/hierarchy1"/>
    <dgm:cxn modelId="{D62309B3-531E-46E2-8211-68AF72016A96}" type="presParOf" srcId="{96186E6F-DFC4-4D29-A315-AB3274E17574}" destId="{DF75FAE5-1E56-4A05-9305-AABABA7E53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A6621-81FF-4B8D-B25C-D491CA589A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D2BE5BC-28FA-4AAC-ACD9-D1A77E7A1CAF}">
      <dgm:prSet phldrT="[Tekst]" custT="1"/>
      <dgm:spPr>
        <a:solidFill>
          <a:srgbClr val="FFFF00"/>
        </a:solidFill>
      </dgm:spPr>
      <dgm:t>
        <a:bodyPr/>
        <a:lstStyle/>
        <a:p>
          <a:pPr algn="ctr"/>
          <a:r>
            <a:rPr lang="nl-BE" sz="2800" b="1" dirty="0">
              <a:solidFill>
                <a:srgbClr val="FF0000"/>
              </a:solidFill>
            </a:rPr>
            <a:t>Jeugd (6j – 12j)</a:t>
          </a:r>
        </a:p>
      </dgm:t>
    </dgm:pt>
    <dgm:pt modelId="{FC7A81CE-F06F-435D-980C-774B38C44E80}" type="parTrans" cxnId="{31E9662A-80A0-4A41-A236-69721C6AFB07}">
      <dgm:prSet/>
      <dgm:spPr/>
      <dgm:t>
        <a:bodyPr/>
        <a:lstStyle/>
        <a:p>
          <a:endParaRPr lang="nl-BE"/>
        </a:p>
      </dgm:t>
    </dgm:pt>
    <dgm:pt modelId="{1203C82B-D736-4F2B-A619-510D48ADE3F5}" type="sibTrans" cxnId="{31E9662A-80A0-4A41-A236-69721C6AFB07}">
      <dgm:prSet/>
      <dgm:spPr/>
      <dgm:t>
        <a:bodyPr/>
        <a:lstStyle/>
        <a:p>
          <a:endParaRPr lang="nl-BE"/>
        </a:p>
      </dgm:t>
    </dgm:pt>
    <dgm:pt modelId="{52DB4C49-5DA7-46E9-BF3E-8AF268468C98}">
      <dgm:prSet phldrT="[Tekst]" custT="1"/>
      <dgm:spPr>
        <a:solidFill>
          <a:srgbClr val="FFFF00"/>
        </a:solidFill>
      </dgm:spPr>
      <dgm:t>
        <a:bodyPr/>
        <a:lstStyle/>
        <a:p>
          <a:pPr algn="l"/>
          <a:r>
            <a:rPr lang="nl-BE" sz="2400" b="1" dirty="0">
              <a:solidFill>
                <a:srgbClr val="FF0000"/>
              </a:solidFill>
            </a:rPr>
            <a:t>6 - 8 jarigen</a:t>
          </a:r>
        </a:p>
      </dgm:t>
    </dgm:pt>
    <dgm:pt modelId="{2559B113-F25A-47C7-812D-49505D2C3EC9}" type="parTrans" cxnId="{2CDE0657-B4C6-4F1D-8074-3B88312CBE2D}">
      <dgm:prSet/>
      <dgm:spPr/>
      <dgm:t>
        <a:bodyPr/>
        <a:lstStyle/>
        <a:p>
          <a:endParaRPr lang="nl-BE"/>
        </a:p>
      </dgm:t>
    </dgm:pt>
    <dgm:pt modelId="{E1F3F824-CB5B-4778-AF32-766F573C64DC}" type="sibTrans" cxnId="{2CDE0657-B4C6-4F1D-8074-3B88312CBE2D}">
      <dgm:prSet/>
      <dgm:spPr/>
      <dgm:t>
        <a:bodyPr/>
        <a:lstStyle/>
        <a:p>
          <a:endParaRPr lang="nl-BE"/>
        </a:p>
      </dgm:t>
    </dgm:pt>
    <dgm:pt modelId="{E1ABED5C-917B-48E6-8DDC-197B5DD706A6}">
      <dgm:prSet phldrT="[Tekst]" custT="1"/>
      <dgm:spPr>
        <a:solidFill>
          <a:srgbClr val="FFFF00"/>
        </a:solidFill>
      </dgm:spPr>
      <dgm:t>
        <a:bodyPr/>
        <a:lstStyle/>
        <a:p>
          <a:pPr algn="l"/>
          <a:r>
            <a:rPr lang="nl-BE" sz="2400" b="1" dirty="0">
              <a:solidFill>
                <a:srgbClr val="FF0000"/>
              </a:solidFill>
            </a:rPr>
            <a:t>11 – 12 jarigen</a:t>
          </a:r>
        </a:p>
      </dgm:t>
    </dgm:pt>
    <dgm:pt modelId="{B2D0B81D-293D-460C-8FD9-4FB38FCF5E23}" type="parTrans" cxnId="{778C699E-4F2F-410F-9224-A5C1C3552D66}">
      <dgm:prSet/>
      <dgm:spPr/>
      <dgm:t>
        <a:bodyPr/>
        <a:lstStyle/>
        <a:p>
          <a:endParaRPr lang="nl-BE"/>
        </a:p>
      </dgm:t>
    </dgm:pt>
    <dgm:pt modelId="{C3286C6A-3360-40B1-B70F-C2D5F0B0C84C}" type="sibTrans" cxnId="{778C699E-4F2F-410F-9224-A5C1C3552D66}">
      <dgm:prSet/>
      <dgm:spPr/>
      <dgm:t>
        <a:bodyPr/>
        <a:lstStyle/>
        <a:p>
          <a:endParaRPr lang="nl-BE"/>
        </a:p>
      </dgm:t>
    </dgm:pt>
    <dgm:pt modelId="{4B4E2974-463E-4267-BEEC-56C276FAC7E6}">
      <dgm:prSet phldrT="[Tekst]"/>
      <dgm:spPr/>
      <dgm:t>
        <a:bodyPr/>
        <a:lstStyle/>
        <a:p>
          <a:pPr algn="l"/>
          <a:r>
            <a:rPr lang="nl-BE" dirty="0"/>
            <a:t>Wedstrijdatleten</a:t>
          </a:r>
        </a:p>
        <a:p>
          <a:pPr algn="l"/>
          <a:r>
            <a:rPr lang="nl-BE" dirty="0"/>
            <a:t>Specifieke opleiding</a:t>
          </a:r>
        </a:p>
      </dgm:t>
    </dgm:pt>
    <dgm:pt modelId="{893D24A1-0608-454A-8936-694D29A6AAE6}" type="parTrans" cxnId="{1F85AB0D-A53C-4FA5-A141-61F97E214C18}">
      <dgm:prSet/>
      <dgm:spPr/>
      <dgm:t>
        <a:bodyPr/>
        <a:lstStyle/>
        <a:p>
          <a:endParaRPr lang="nl-BE"/>
        </a:p>
      </dgm:t>
    </dgm:pt>
    <dgm:pt modelId="{D1F68086-8164-4DF8-B0B3-BF7F04D7484F}" type="sibTrans" cxnId="{1F85AB0D-A53C-4FA5-A141-61F97E214C18}">
      <dgm:prSet/>
      <dgm:spPr/>
      <dgm:t>
        <a:bodyPr/>
        <a:lstStyle/>
        <a:p>
          <a:endParaRPr lang="nl-BE"/>
        </a:p>
      </dgm:t>
    </dgm:pt>
    <dgm:pt modelId="{EB6C5EC1-B165-4257-853C-E6B300117E0A}">
      <dgm:prSet phldrT="[Tekst]"/>
      <dgm:spPr/>
      <dgm:t>
        <a:bodyPr/>
        <a:lstStyle/>
        <a:p>
          <a:r>
            <a:rPr lang="nl-BE" dirty="0"/>
            <a:t>Recreanten (vanaf 18j)</a:t>
          </a:r>
        </a:p>
      </dgm:t>
    </dgm:pt>
    <dgm:pt modelId="{D219BAF3-1728-43E2-935D-06A249F4FA70}" type="parTrans" cxnId="{0603BA6B-52EE-41A6-BCB5-868A14F90443}">
      <dgm:prSet/>
      <dgm:spPr/>
      <dgm:t>
        <a:bodyPr/>
        <a:lstStyle/>
        <a:p>
          <a:endParaRPr lang="nl-BE"/>
        </a:p>
      </dgm:t>
    </dgm:pt>
    <dgm:pt modelId="{F325FA64-91F1-40AE-AEC4-874B9997433E}" type="sibTrans" cxnId="{0603BA6B-52EE-41A6-BCB5-868A14F90443}">
      <dgm:prSet/>
      <dgm:spPr/>
      <dgm:t>
        <a:bodyPr/>
        <a:lstStyle/>
        <a:p>
          <a:endParaRPr lang="nl-BE"/>
        </a:p>
      </dgm:t>
    </dgm:pt>
    <dgm:pt modelId="{F79D981C-5B96-4AA6-AB28-15DA6331063A}">
      <dgm:prSet phldrT="[Tekst]"/>
      <dgm:spPr/>
      <dgm:t>
        <a:bodyPr/>
        <a:lstStyle/>
        <a:p>
          <a:pPr algn="l"/>
          <a:r>
            <a:rPr lang="nl-BE" dirty="0"/>
            <a:t>Tussengroep – meerkamp-opleiding</a:t>
          </a:r>
        </a:p>
        <a:p>
          <a:pPr algn="l"/>
          <a:r>
            <a:rPr lang="nl-BE" dirty="0"/>
            <a:t> (13-15j)</a:t>
          </a:r>
        </a:p>
      </dgm:t>
    </dgm:pt>
    <dgm:pt modelId="{0AC94BD7-B3EF-43B4-B39D-04C6770F327A}" type="sibTrans" cxnId="{315319BE-C13D-46FF-9211-CFEE298C3864}">
      <dgm:prSet/>
      <dgm:spPr/>
      <dgm:t>
        <a:bodyPr/>
        <a:lstStyle/>
        <a:p>
          <a:endParaRPr lang="nl-BE"/>
        </a:p>
      </dgm:t>
    </dgm:pt>
    <dgm:pt modelId="{FEB69EFD-23FB-4FD7-A84E-1F0EB8142AC3}" type="parTrans" cxnId="{315319BE-C13D-46FF-9211-CFEE298C3864}">
      <dgm:prSet/>
      <dgm:spPr/>
      <dgm:t>
        <a:bodyPr/>
        <a:lstStyle/>
        <a:p>
          <a:endParaRPr lang="nl-BE"/>
        </a:p>
      </dgm:t>
    </dgm:pt>
    <dgm:pt modelId="{FA137753-7EB1-4D9C-BBDF-05CDFDB05877}">
      <dgm:prSet phldrT="[Tekst]" custT="1"/>
      <dgm:spPr>
        <a:solidFill>
          <a:srgbClr val="FFFF00"/>
        </a:solidFill>
      </dgm:spPr>
      <dgm:t>
        <a:bodyPr/>
        <a:lstStyle/>
        <a:p>
          <a:pPr algn="l"/>
          <a:r>
            <a:rPr lang="nl-BE" sz="2400" b="1" dirty="0">
              <a:solidFill>
                <a:srgbClr val="FF0000"/>
              </a:solidFill>
            </a:rPr>
            <a:t>9 – 10 jarigen</a:t>
          </a:r>
        </a:p>
      </dgm:t>
    </dgm:pt>
    <dgm:pt modelId="{77AA5CD6-9553-4008-AD42-1E4C11D15AD9}" type="parTrans" cxnId="{18BA1777-6E9E-4D56-A1E3-70964334C873}">
      <dgm:prSet/>
      <dgm:spPr/>
      <dgm:t>
        <a:bodyPr/>
        <a:lstStyle/>
        <a:p>
          <a:endParaRPr lang="nl-BE"/>
        </a:p>
      </dgm:t>
    </dgm:pt>
    <dgm:pt modelId="{E3D6DFF6-80E3-41F2-9202-4C5EBB4B401A}" type="sibTrans" cxnId="{18BA1777-6E9E-4D56-A1E3-70964334C873}">
      <dgm:prSet/>
      <dgm:spPr/>
      <dgm:t>
        <a:bodyPr/>
        <a:lstStyle/>
        <a:p>
          <a:endParaRPr lang="nl-BE"/>
        </a:p>
      </dgm:t>
    </dgm:pt>
    <dgm:pt modelId="{D3A516AD-8667-4473-A812-365DDDE410E3}" type="pres">
      <dgm:prSet presAssocID="{D82A6621-81FF-4B8D-B25C-D491CA589AF0}" presName="Name0" presStyleCnt="0">
        <dgm:presLayoutVars>
          <dgm:chMax val="7"/>
          <dgm:chPref val="7"/>
          <dgm:dir/>
        </dgm:presLayoutVars>
      </dgm:prSet>
      <dgm:spPr/>
    </dgm:pt>
    <dgm:pt modelId="{C212A3E3-9C97-4D05-AD3D-F970BA9EE9B3}" type="pres">
      <dgm:prSet presAssocID="{D82A6621-81FF-4B8D-B25C-D491CA589AF0}" presName="Name1" presStyleCnt="0"/>
      <dgm:spPr/>
    </dgm:pt>
    <dgm:pt modelId="{ED969398-4144-40CF-BD78-98C8FFBEEDB7}" type="pres">
      <dgm:prSet presAssocID="{D82A6621-81FF-4B8D-B25C-D491CA589AF0}" presName="cycle" presStyleCnt="0"/>
      <dgm:spPr/>
    </dgm:pt>
    <dgm:pt modelId="{94D92DDF-D2A8-4A3C-9D7B-A013951B30DA}" type="pres">
      <dgm:prSet presAssocID="{D82A6621-81FF-4B8D-B25C-D491CA589AF0}" presName="srcNode" presStyleLbl="node1" presStyleIdx="0" presStyleCnt="4"/>
      <dgm:spPr/>
    </dgm:pt>
    <dgm:pt modelId="{0CC4E319-FA09-4686-A3CB-512D9002F3E5}" type="pres">
      <dgm:prSet presAssocID="{D82A6621-81FF-4B8D-B25C-D491CA589AF0}" presName="conn" presStyleLbl="parChTrans1D2" presStyleIdx="0" presStyleCnt="1"/>
      <dgm:spPr/>
    </dgm:pt>
    <dgm:pt modelId="{F83464E2-87F2-48CC-BA25-56B8CFBC5DEF}" type="pres">
      <dgm:prSet presAssocID="{D82A6621-81FF-4B8D-B25C-D491CA589AF0}" presName="extraNode" presStyleLbl="node1" presStyleIdx="0" presStyleCnt="4"/>
      <dgm:spPr/>
    </dgm:pt>
    <dgm:pt modelId="{FBA903DF-3298-473D-9A13-C6171E5FEAEC}" type="pres">
      <dgm:prSet presAssocID="{D82A6621-81FF-4B8D-B25C-D491CA589AF0}" presName="dstNode" presStyleLbl="node1" presStyleIdx="0" presStyleCnt="4"/>
      <dgm:spPr/>
    </dgm:pt>
    <dgm:pt modelId="{61F92999-301D-4F05-A6CA-AC80BE5191B4}" type="pres">
      <dgm:prSet presAssocID="{6D2BE5BC-28FA-4AAC-ACD9-D1A77E7A1CAF}" presName="text_1" presStyleLbl="node1" presStyleIdx="0" presStyleCnt="4" custLinFactNeighborX="-476" custLinFactNeighborY="-42235">
        <dgm:presLayoutVars>
          <dgm:bulletEnabled val="1"/>
        </dgm:presLayoutVars>
      </dgm:prSet>
      <dgm:spPr/>
    </dgm:pt>
    <dgm:pt modelId="{AFB2E854-910D-43D2-A3F4-27F068712579}" type="pres">
      <dgm:prSet presAssocID="{6D2BE5BC-28FA-4AAC-ACD9-D1A77E7A1CAF}" presName="accent_1" presStyleCnt="0"/>
      <dgm:spPr/>
    </dgm:pt>
    <dgm:pt modelId="{75DE5B0B-4FD8-4AA7-98BB-CBEFC2B1E94C}" type="pres">
      <dgm:prSet presAssocID="{6D2BE5BC-28FA-4AAC-ACD9-D1A77E7A1CAF}" presName="accentRepeatNode" presStyleLbl="solidFgAcc1" presStyleIdx="0" presStyleCnt="4" custLinFactNeighborX="-2308" custLinFactNeighborY="-23788"/>
      <dgm:spPr/>
    </dgm:pt>
    <dgm:pt modelId="{26B7C741-D5AB-4DC1-AF95-FF45DB0368FC}" type="pres">
      <dgm:prSet presAssocID="{F79D981C-5B96-4AA6-AB28-15DA6331063A}" presName="text_2" presStyleLbl="node1" presStyleIdx="1" presStyleCnt="4">
        <dgm:presLayoutVars>
          <dgm:bulletEnabled val="1"/>
        </dgm:presLayoutVars>
      </dgm:prSet>
      <dgm:spPr/>
    </dgm:pt>
    <dgm:pt modelId="{35FCB821-D317-4E70-B970-58197EB4097A}" type="pres">
      <dgm:prSet presAssocID="{F79D981C-5B96-4AA6-AB28-15DA6331063A}" presName="accent_2" presStyleCnt="0"/>
      <dgm:spPr/>
    </dgm:pt>
    <dgm:pt modelId="{E1CABE2D-B805-4123-B974-754458395D84}" type="pres">
      <dgm:prSet presAssocID="{F79D981C-5B96-4AA6-AB28-15DA6331063A}" presName="accentRepeatNode" presStyleLbl="solidFgAcc1" presStyleIdx="1" presStyleCnt="4"/>
      <dgm:spPr/>
    </dgm:pt>
    <dgm:pt modelId="{0D4D3B2F-B683-4D52-8CF6-7404F9B8D8D5}" type="pres">
      <dgm:prSet presAssocID="{4B4E2974-463E-4267-BEEC-56C276FAC7E6}" presName="text_3" presStyleLbl="node1" presStyleIdx="2" presStyleCnt="4">
        <dgm:presLayoutVars>
          <dgm:bulletEnabled val="1"/>
        </dgm:presLayoutVars>
      </dgm:prSet>
      <dgm:spPr/>
    </dgm:pt>
    <dgm:pt modelId="{6558E85E-15CE-49D8-AD48-2C0132DA53F7}" type="pres">
      <dgm:prSet presAssocID="{4B4E2974-463E-4267-BEEC-56C276FAC7E6}" presName="accent_3" presStyleCnt="0"/>
      <dgm:spPr/>
    </dgm:pt>
    <dgm:pt modelId="{2F03C3F5-C0F6-4032-9694-01DC935B81D8}" type="pres">
      <dgm:prSet presAssocID="{4B4E2974-463E-4267-BEEC-56C276FAC7E6}" presName="accentRepeatNode" presStyleLbl="solidFgAcc1" presStyleIdx="2" presStyleCnt="4"/>
      <dgm:spPr/>
    </dgm:pt>
    <dgm:pt modelId="{A07D69F6-7293-49CF-A357-F66610FFEE9D}" type="pres">
      <dgm:prSet presAssocID="{EB6C5EC1-B165-4257-853C-E6B300117E0A}" presName="text_4" presStyleLbl="node1" presStyleIdx="3" presStyleCnt="4">
        <dgm:presLayoutVars>
          <dgm:bulletEnabled val="1"/>
        </dgm:presLayoutVars>
      </dgm:prSet>
      <dgm:spPr/>
    </dgm:pt>
    <dgm:pt modelId="{D366EA86-F76B-4B03-B647-45C6EB310930}" type="pres">
      <dgm:prSet presAssocID="{EB6C5EC1-B165-4257-853C-E6B300117E0A}" presName="accent_4" presStyleCnt="0"/>
      <dgm:spPr/>
    </dgm:pt>
    <dgm:pt modelId="{1B429678-8C99-4279-92DB-4A51C0AC3DD0}" type="pres">
      <dgm:prSet presAssocID="{EB6C5EC1-B165-4257-853C-E6B300117E0A}" presName="accentRepeatNode" presStyleLbl="solidFgAcc1" presStyleIdx="3" presStyleCnt="4"/>
      <dgm:spPr/>
    </dgm:pt>
  </dgm:ptLst>
  <dgm:cxnLst>
    <dgm:cxn modelId="{0108C405-6AFB-49D1-9C26-7DB535D481F7}" type="presOf" srcId="{D82A6621-81FF-4B8D-B25C-D491CA589AF0}" destId="{D3A516AD-8667-4473-A812-365DDDE410E3}" srcOrd="0" destOrd="0" presId="urn:microsoft.com/office/officeart/2008/layout/VerticalCurvedList"/>
    <dgm:cxn modelId="{1F85AB0D-A53C-4FA5-A141-61F97E214C18}" srcId="{D82A6621-81FF-4B8D-B25C-D491CA589AF0}" destId="{4B4E2974-463E-4267-BEEC-56C276FAC7E6}" srcOrd="2" destOrd="0" parTransId="{893D24A1-0608-454A-8936-694D29A6AAE6}" sibTransId="{D1F68086-8164-4DF8-B0B3-BF7F04D7484F}"/>
    <dgm:cxn modelId="{31E9662A-80A0-4A41-A236-69721C6AFB07}" srcId="{D82A6621-81FF-4B8D-B25C-D491CA589AF0}" destId="{6D2BE5BC-28FA-4AAC-ACD9-D1A77E7A1CAF}" srcOrd="0" destOrd="0" parTransId="{FC7A81CE-F06F-435D-980C-774B38C44E80}" sibTransId="{1203C82B-D736-4F2B-A619-510D48ADE3F5}"/>
    <dgm:cxn modelId="{9F3FFB2C-8A28-48CC-9B84-B92B48B285A4}" type="presOf" srcId="{FA137753-7EB1-4D9C-BBDF-05CDFDB05877}" destId="{61F92999-301D-4F05-A6CA-AC80BE5191B4}" srcOrd="0" destOrd="2" presId="urn:microsoft.com/office/officeart/2008/layout/VerticalCurvedList"/>
    <dgm:cxn modelId="{E6B32841-D2F2-412E-90F9-1A3049166E04}" type="presOf" srcId="{EB6C5EC1-B165-4257-853C-E6B300117E0A}" destId="{A07D69F6-7293-49CF-A357-F66610FFEE9D}" srcOrd="0" destOrd="0" presId="urn:microsoft.com/office/officeart/2008/layout/VerticalCurvedList"/>
    <dgm:cxn modelId="{DF7D6245-2E4F-40E4-AD10-B84097E0D9E3}" type="presOf" srcId="{6D2BE5BC-28FA-4AAC-ACD9-D1A77E7A1CAF}" destId="{61F92999-301D-4F05-A6CA-AC80BE5191B4}" srcOrd="0" destOrd="0" presId="urn:microsoft.com/office/officeart/2008/layout/VerticalCurvedList"/>
    <dgm:cxn modelId="{0603BA6B-52EE-41A6-BCB5-868A14F90443}" srcId="{D82A6621-81FF-4B8D-B25C-D491CA589AF0}" destId="{EB6C5EC1-B165-4257-853C-E6B300117E0A}" srcOrd="3" destOrd="0" parTransId="{D219BAF3-1728-43E2-935D-06A249F4FA70}" sibTransId="{F325FA64-91F1-40AE-AEC4-874B9997433E}"/>
    <dgm:cxn modelId="{4717CC72-3B20-4883-8813-03ED1137E9C3}" type="presOf" srcId="{52DB4C49-5DA7-46E9-BF3E-8AF268468C98}" destId="{61F92999-301D-4F05-A6CA-AC80BE5191B4}" srcOrd="0" destOrd="1" presId="urn:microsoft.com/office/officeart/2008/layout/VerticalCurvedList"/>
    <dgm:cxn modelId="{2CDE0657-B4C6-4F1D-8074-3B88312CBE2D}" srcId="{6D2BE5BC-28FA-4AAC-ACD9-D1A77E7A1CAF}" destId="{52DB4C49-5DA7-46E9-BF3E-8AF268468C98}" srcOrd="0" destOrd="0" parTransId="{2559B113-F25A-47C7-812D-49505D2C3EC9}" sibTransId="{E1F3F824-CB5B-4778-AF32-766F573C64DC}"/>
    <dgm:cxn modelId="{18BA1777-6E9E-4D56-A1E3-70964334C873}" srcId="{6D2BE5BC-28FA-4AAC-ACD9-D1A77E7A1CAF}" destId="{FA137753-7EB1-4D9C-BBDF-05CDFDB05877}" srcOrd="1" destOrd="0" parTransId="{77AA5CD6-9553-4008-AD42-1E4C11D15AD9}" sibTransId="{E3D6DFF6-80E3-41F2-9202-4C5EBB4B401A}"/>
    <dgm:cxn modelId="{7F6C808A-9A84-4A1D-99A4-609D8F261DB3}" type="presOf" srcId="{E1F3F824-CB5B-4778-AF32-766F573C64DC}" destId="{0CC4E319-FA09-4686-A3CB-512D9002F3E5}" srcOrd="0" destOrd="0" presId="urn:microsoft.com/office/officeart/2008/layout/VerticalCurvedList"/>
    <dgm:cxn modelId="{778C699E-4F2F-410F-9224-A5C1C3552D66}" srcId="{6D2BE5BC-28FA-4AAC-ACD9-D1A77E7A1CAF}" destId="{E1ABED5C-917B-48E6-8DDC-197B5DD706A6}" srcOrd="2" destOrd="0" parTransId="{B2D0B81D-293D-460C-8FD9-4FB38FCF5E23}" sibTransId="{C3286C6A-3360-40B1-B70F-C2D5F0B0C84C}"/>
    <dgm:cxn modelId="{315319BE-C13D-46FF-9211-CFEE298C3864}" srcId="{D82A6621-81FF-4B8D-B25C-D491CA589AF0}" destId="{F79D981C-5B96-4AA6-AB28-15DA6331063A}" srcOrd="1" destOrd="0" parTransId="{FEB69EFD-23FB-4FD7-A84E-1F0EB8142AC3}" sibTransId="{0AC94BD7-B3EF-43B4-B39D-04C6770F327A}"/>
    <dgm:cxn modelId="{2B8067C0-F1D3-4931-BD71-38440AB78452}" type="presOf" srcId="{E1ABED5C-917B-48E6-8DDC-197B5DD706A6}" destId="{61F92999-301D-4F05-A6CA-AC80BE5191B4}" srcOrd="0" destOrd="3" presId="urn:microsoft.com/office/officeart/2008/layout/VerticalCurvedList"/>
    <dgm:cxn modelId="{7BB687ED-86C4-4C45-9B98-A2BD213ECC20}" type="presOf" srcId="{4B4E2974-463E-4267-BEEC-56C276FAC7E6}" destId="{0D4D3B2F-B683-4D52-8CF6-7404F9B8D8D5}" srcOrd="0" destOrd="0" presId="urn:microsoft.com/office/officeart/2008/layout/VerticalCurvedList"/>
    <dgm:cxn modelId="{4EBF7AFC-7E9C-4ABD-A141-ADBCA41C873F}" type="presOf" srcId="{F79D981C-5B96-4AA6-AB28-15DA6331063A}" destId="{26B7C741-D5AB-4DC1-AF95-FF45DB0368FC}" srcOrd="0" destOrd="0" presId="urn:microsoft.com/office/officeart/2008/layout/VerticalCurvedList"/>
    <dgm:cxn modelId="{AED36819-119A-46BD-959A-BDBAC5FB543F}" type="presParOf" srcId="{D3A516AD-8667-4473-A812-365DDDE410E3}" destId="{C212A3E3-9C97-4D05-AD3D-F970BA9EE9B3}" srcOrd="0" destOrd="0" presId="urn:microsoft.com/office/officeart/2008/layout/VerticalCurvedList"/>
    <dgm:cxn modelId="{997F24B8-388A-4602-8B17-DACE3735320F}" type="presParOf" srcId="{C212A3E3-9C97-4D05-AD3D-F970BA9EE9B3}" destId="{ED969398-4144-40CF-BD78-98C8FFBEEDB7}" srcOrd="0" destOrd="0" presId="urn:microsoft.com/office/officeart/2008/layout/VerticalCurvedList"/>
    <dgm:cxn modelId="{005217A8-733D-40F8-BC5D-9ADBC3D606C9}" type="presParOf" srcId="{ED969398-4144-40CF-BD78-98C8FFBEEDB7}" destId="{94D92DDF-D2A8-4A3C-9D7B-A013951B30DA}" srcOrd="0" destOrd="0" presId="urn:microsoft.com/office/officeart/2008/layout/VerticalCurvedList"/>
    <dgm:cxn modelId="{F77ACF27-18FE-4245-B821-299696A4F9CE}" type="presParOf" srcId="{ED969398-4144-40CF-BD78-98C8FFBEEDB7}" destId="{0CC4E319-FA09-4686-A3CB-512D9002F3E5}" srcOrd="1" destOrd="0" presId="urn:microsoft.com/office/officeart/2008/layout/VerticalCurvedList"/>
    <dgm:cxn modelId="{6D6EF713-9A57-42E8-8FA6-C7681CF2E436}" type="presParOf" srcId="{ED969398-4144-40CF-BD78-98C8FFBEEDB7}" destId="{F83464E2-87F2-48CC-BA25-56B8CFBC5DEF}" srcOrd="2" destOrd="0" presId="urn:microsoft.com/office/officeart/2008/layout/VerticalCurvedList"/>
    <dgm:cxn modelId="{12066F44-7626-4A58-8422-284189F4E2F9}" type="presParOf" srcId="{ED969398-4144-40CF-BD78-98C8FFBEEDB7}" destId="{FBA903DF-3298-473D-9A13-C6171E5FEAEC}" srcOrd="3" destOrd="0" presId="urn:microsoft.com/office/officeart/2008/layout/VerticalCurvedList"/>
    <dgm:cxn modelId="{26AFE37A-8746-4358-8BCB-53882A8DD238}" type="presParOf" srcId="{C212A3E3-9C97-4D05-AD3D-F970BA9EE9B3}" destId="{61F92999-301D-4F05-A6CA-AC80BE5191B4}" srcOrd="1" destOrd="0" presId="urn:microsoft.com/office/officeart/2008/layout/VerticalCurvedList"/>
    <dgm:cxn modelId="{2F4B7252-7DFE-470C-95E3-C89A3B871F5F}" type="presParOf" srcId="{C212A3E3-9C97-4D05-AD3D-F970BA9EE9B3}" destId="{AFB2E854-910D-43D2-A3F4-27F068712579}" srcOrd="2" destOrd="0" presId="urn:microsoft.com/office/officeart/2008/layout/VerticalCurvedList"/>
    <dgm:cxn modelId="{A321A9CB-7090-47DC-96F0-BD2DA4183DB1}" type="presParOf" srcId="{AFB2E854-910D-43D2-A3F4-27F068712579}" destId="{75DE5B0B-4FD8-4AA7-98BB-CBEFC2B1E94C}" srcOrd="0" destOrd="0" presId="urn:microsoft.com/office/officeart/2008/layout/VerticalCurvedList"/>
    <dgm:cxn modelId="{44E1F22B-10FA-429B-B3D6-EA585E814D2B}" type="presParOf" srcId="{C212A3E3-9C97-4D05-AD3D-F970BA9EE9B3}" destId="{26B7C741-D5AB-4DC1-AF95-FF45DB0368FC}" srcOrd="3" destOrd="0" presId="urn:microsoft.com/office/officeart/2008/layout/VerticalCurvedList"/>
    <dgm:cxn modelId="{3434BD49-E7CB-41F2-AC49-AA6DD3475C80}" type="presParOf" srcId="{C212A3E3-9C97-4D05-AD3D-F970BA9EE9B3}" destId="{35FCB821-D317-4E70-B970-58197EB4097A}" srcOrd="4" destOrd="0" presId="urn:microsoft.com/office/officeart/2008/layout/VerticalCurvedList"/>
    <dgm:cxn modelId="{B9C5C32C-5215-4CD6-B44F-F103A73AFC45}" type="presParOf" srcId="{35FCB821-D317-4E70-B970-58197EB4097A}" destId="{E1CABE2D-B805-4123-B974-754458395D84}" srcOrd="0" destOrd="0" presId="urn:microsoft.com/office/officeart/2008/layout/VerticalCurvedList"/>
    <dgm:cxn modelId="{D6E4ABEA-95DA-4F53-935F-FBB9B11F2175}" type="presParOf" srcId="{C212A3E3-9C97-4D05-AD3D-F970BA9EE9B3}" destId="{0D4D3B2F-B683-4D52-8CF6-7404F9B8D8D5}" srcOrd="5" destOrd="0" presId="urn:microsoft.com/office/officeart/2008/layout/VerticalCurvedList"/>
    <dgm:cxn modelId="{4DD63554-846E-42B6-8705-8B58DFE2A64F}" type="presParOf" srcId="{C212A3E3-9C97-4D05-AD3D-F970BA9EE9B3}" destId="{6558E85E-15CE-49D8-AD48-2C0132DA53F7}" srcOrd="6" destOrd="0" presId="urn:microsoft.com/office/officeart/2008/layout/VerticalCurvedList"/>
    <dgm:cxn modelId="{E5EEE9D4-6D7C-4C6D-AF3F-D3B008A6A6BA}" type="presParOf" srcId="{6558E85E-15CE-49D8-AD48-2C0132DA53F7}" destId="{2F03C3F5-C0F6-4032-9694-01DC935B81D8}" srcOrd="0" destOrd="0" presId="urn:microsoft.com/office/officeart/2008/layout/VerticalCurvedList"/>
    <dgm:cxn modelId="{FF341115-2950-4E02-A003-FF030672486F}" type="presParOf" srcId="{C212A3E3-9C97-4D05-AD3D-F970BA9EE9B3}" destId="{A07D69F6-7293-49CF-A357-F66610FFEE9D}" srcOrd="7" destOrd="0" presId="urn:microsoft.com/office/officeart/2008/layout/VerticalCurvedList"/>
    <dgm:cxn modelId="{A7718E43-06C5-4253-BD7B-B7DCC2397C13}" type="presParOf" srcId="{C212A3E3-9C97-4D05-AD3D-F970BA9EE9B3}" destId="{D366EA86-F76B-4B03-B647-45C6EB310930}" srcOrd="8" destOrd="0" presId="urn:microsoft.com/office/officeart/2008/layout/VerticalCurvedList"/>
    <dgm:cxn modelId="{6FF4556C-F751-4857-828A-78512AFFDD3D}" type="presParOf" srcId="{D366EA86-F76B-4B03-B647-45C6EB310930}" destId="{1B429678-8C99-4279-92DB-4A51C0AC3D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D7008-1B1B-46DB-AE35-01CE490EF694}">
      <dsp:nvSpPr>
        <dsp:cNvPr id="0" name=""/>
        <dsp:cNvSpPr/>
      </dsp:nvSpPr>
      <dsp:spPr>
        <a:xfrm>
          <a:off x="4040107" y="1343012"/>
          <a:ext cx="3476224" cy="582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155"/>
              </a:lnTo>
              <a:lnTo>
                <a:pt x="3476224" y="387155"/>
              </a:lnTo>
              <a:lnTo>
                <a:pt x="3476224" y="5823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3932B-D470-4F7E-B2CB-5FFF0FB23901}">
      <dsp:nvSpPr>
        <dsp:cNvPr id="0" name=""/>
        <dsp:cNvSpPr/>
      </dsp:nvSpPr>
      <dsp:spPr>
        <a:xfrm>
          <a:off x="4203396" y="3294206"/>
          <a:ext cx="2576402" cy="617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44"/>
              </a:lnTo>
              <a:lnTo>
                <a:pt x="2576402" y="422444"/>
              </a:lnTo>
              <a:lnTo>
                <a:pt x="2576402" y="6176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66134-91FF-4293-A31A-133E82FE32C4}">
      <dsp:nvSpPr>
        <dsp:cNvPr id="0" name=""/>
        <dsp:cNvSpPr/>
      </dsp:nvSpPr>
      <dsp:spPr>
        <a:xfrm>
          <a:off x="4157676" y="3294206"/>
          <a:ext cx="91440" cy="617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2444"/>
              </a:lnTo>
              <a:lnTo>
                <a:pt x="46289" y="422444"/>
              </a:lnTo>
              <a:lnTo>
                <a:pt x="46289" y="6176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941D-EB1B-49D9-B625-14D84B681B41}">
      <dsp:nvSpPr>
        <dsp:cNvPr id="0" name=""/>
        <dsp:cNvSpPr/>
      </dsp:nvSpPr>
      <dsp:spPr>
        <a:xfrm>
          <a:off x="1628132" y="3294206"/>
          <a:ext cx="2575264" cy="617681"/>
        </a:xfrm>
        <a:custGeom>
          <a:avLst/>
          <a:gdLst/>
          <a:ahLst/>
          <a:cxnLst/>
          <a:rect l="0" t="0" r="0" b="0"/>
          <a:pathLst>
            <a:path>
              <a:moveTo>
                <a:pt x="2575264" y="0"/>
              </a:moveTo>
              <a:lnTo>
                <a:pt x="2575264" y="422444"/>
              </a:lnTo>
              <a:lnTo>
                <a:pt x="0" y="422444"/>
              </a:lnTo>
              <a:lnTo>
                <a:pt x="0" y="6176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01B22-16AC-443C-A5FF-55C6DFD88060}">
      <dsp:nvSpPr>
        <dsp:cNvPr id="0" name=""/>
        <dsp:cNvSpPr/>
      </dsp:nvSpPr>
      <dsp:spPr>
        <a:xfrm>
          <a:off x="4040107" y="1343012"/>
          <a:ext cx="163289" cy="612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94"/>
              </a:lnTo>
              <a:lnTo>
                <a:pt x="163289" y="417694"/>
              </a:lnTo>
              <a:lnTo>
                <a:pt x="163289" y="612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067BC-F5D6-4C68-B330-9D58A3FE933E}">
      <dsp:nvSpPr>
        <dsp:cNvPr id="0" name=""/>
        <dsp:cNvSpPr/>
      </dsp:nvSpPr>
      <dsp:spPr>
        <a:xfrm>
          <a:off x="819583" y="1343012"/>
          <a:ext cx="3220524" cy="599307"/>
        </a:xfrm>
        <a:custGeom>
          <a:avLst/>
          <a:gdLst/>
          <a:ahLst/>
          <a:cxnLst/>
          <a:rect l="0" t="0" r="0" b="0"/>
          <a:pathLst>
            <a:path>
              <a:moveTo>
                <a:pt x="3220524" y="0"/>
              </a:moveTo>
              <a:lnTo>
                <a:pt x="3220524" y="404071"/>
              </a:lnTo>
              <a:lnTo>
                <a:pt x="0" y="404071"/>
              </a:lnTo>
              <a:lnTo>
                <a:pt x="0" y="59930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64E61-2A49-4B9B-9636-B1F83286A836}">
      <dsp:nvSpPr>
        <dsp:cNvPr id="0" name=""/>
        <dsp:cNvSpPr/>
      </dsp:nvSpPr>
      <dsp:spPr>
        <a:xfrm>
          <a:off x="2986357" y="4750"/>
          <a:ext cx="2107499" cy="13382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CBD74-9BC2-4CF2-96E7-F5DCB9A7AF3D}">
      <dsp:nvSpPr>
        <dsp:cNvPr id="0" name=""/>
        <dsp:cNvSpPr/>
      </dsp:nvSpPr>
      <dsp:spPr>
        <a:xfrm>
          <a:off x="3220524" y="227208"/>
          <a:ext cx="2107499" cy="1338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Atletiek</a:t>
          </a:r>
        </a:p>
      </dsp:txBody>
      <dsp:txXfrm>
        <a:off x="3259720" y="266404"/>
        <a:ext cx="2029107" cy="1259870"/>
      </dsp:txXfrm>
    </dsp:sp>
    <dsp:sp modelId="{324B5CCC-F8FD-41DE-876C-19FAD3028402}">
      <dsp:nvSpPr>
        <dsp:cNvPr id="0" name=""/>
        <dsp:cNvSpPr/>
      </dsp:nvSpPr>
      <dsp:spPr>
        <a:xfrm>
          <a:off x="-234166" y="1942320"/>
          <a:ext cx="2107499" cy="13382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DAA0D-9A7E-4E04-8517-B4BE833C3871}">
      <dsp:nvSpPr>
        <dsp:cNvPr id="0" name=""/>
        <dsp:cNvSpPr/>
      </dsp:nvSpPr>
      <dsp:spPr>
        <a:xfrm>
          <a:off x="0" y="2164778"/>
          <a:ext cx="2107499" cy="1338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Veldlopen</a:t>
          </a:r>
        </a:p>
      </dsp:txBody>
      <dsp:txXfrm>
        <a:off x="39196" y="2203974"/>
        <a:ext cx="2029107" cy="1259870"/>
      </dsp:txXfrm>
    </dsp:sp>
    <dsp:sp modelId="{DE3B4F4C-D48E-4AA3-88F3-554BDD8F48D0}">
      <dsp:nvSpPr>
        <dsp:cNvPr id="0" name=""/>
        <dsp:cNvSpPr/>
      </dsp:nvSpPr>
      <dsp:spPr>
        <a:xfrm>
          <a:off x="3149646" y="1955943"/>
          <a:ext cx="2107499" cy="13382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98EC9-73B4-4EAC-AA3E-24C9B160D5AD}">
      <dsp:nvSpPr>
        <dsp:cNvPr id="0" name=""/>
        <dsp:cNvSpPr/>
      </dsp:nvSpPr>
      <dsp:spPr>
        <a:xfrm>
          <a:off x="3383813" y="2178401"/>
          <a:ext cx="2107499" cy="1338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Piste</a:t>
          </a:r>
        </a:p>
      </dsp:txBody>
      <dsp:txXfrm>
        <a:off x="3423009" y="2217597"/>
        <a:ext cx="2029107" cy="1259870"/>
      </dsp:txXfrm>
    </dsp:sp>
    <dsp:sp modelId="{791F65E1-A5B3-4ED3-89E3-D8D3115F8AE5}">
      <dsp:nvSpPr>
        <dsp:cNvPr id="0" name=""/>
        <dsp:cNvSpPr/>
      </dsp:nvSpPr>
      <dsp:spPr>
        <a:xfrm>
          <a:off x="574382" y="3911887"/>
          <a:ext cx="2107499" cy="13382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606B7-8B82-48AA-B223-6B271052AF02}">
      <dsp:nvSpPr>
        <dsp:cNvPr id="0" name=""/>
        <dsp:cNvSpPr/>
      </dsp:nvSpPr>
      <dsp:spPr>
        <a:xfrm>
          <a:off x="808549" y="4134345"/>
          <a:ext cx="2107499" cy="1338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Lopen</a:t>
          </a:r>
        </a:p>
      </dsp:txBody>
      <dsp:txXfrm>
        <a:off x="847745" y="4173541"/>
        <a:ext cx="2029107" cy="1259870"/>
      </dsp:txXfrm>
    </dsp:sp>
    <dsp:sp modelId="{EBC040A8-0126-4CA7-9573-60E22EE2AF53}">
      <dsp:nvSpPr>
        <dsp:cNvPr id="0" name=""/>
        <dsp:cNvSpPr/>
      </dsp:nvSpPr>
      <dsp:spPr>
        <a:xfrm>
          <a:off x="3150215" y="3911887"/>
          <a:ext cx="2107499" cy="13382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B3BEB-013D-4298-8997-60ADF20B0DB3}">
      <dsp:nvSpPr>
        <dsp:cNvPr id="0" name=""/>
        <dsp:cNvSpPr/>
      </dsp:nvSpPr>
      <dsp:spPr>
        <a:xfrm>
          <a:off x="3384382" y="4134345"/>
          <a:ext cx="2107499" cy="1338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Springen</a:t>
          </a:r>
        </a:p>
      </dsp:txBody>
      <dsp:txXfrm>
        <a:off x="3423578" y="4173541"/>
        <a:ext cx="2029107" cy="1259870"/>
      </dsp:txXfrm>
    </dsp:sp>
    <dsp:sp modelId="{3A243E1A-0E61-4F7C-89B5-094EFF033A53}">
      <dsp:nvSpPr>
        <dsp:cNvPr id="0" name=""/>
        <dsp:cNvSpPr/>
      </dsp:nvSpPr>
      <dsp:spPr>
        <a:xfrm>
          <a:off x="5726048" y="3911887"/>
          <a:ext cx="2107499" cy="13382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5B8DA-4AAF-442D-9B61-76B2E90BF241}">
      <dsp:nvSpPr>
        <dsp:cNvPr id="0" name=""/>
        <dsp:cNvSpPr/>
      </dsp:nvSpPr>
      <dsp:spPr>
        <a:xfrm>
          <a:off x="5960215" y="4134345"/>
          <a:ext cx="2107499" cy="1338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Werpen</a:t>
          </a:r>
        </a:p>
      </dsp:txBody>
      <dsp:txXfrm>
        <a:off x="5999411" y="4173541"/>
        <a:ext cx="2029107" cy="1259870"/>
      </dsp:txXfrm>
    </dsp:sp>
    <dsp:sp modelId="{26A277EB-B0A1-4436-909C-E22A479006D3}">
      <dsp:nvSpPr>
        <dsp:cNvPr id="0" name=""/>
        <dsp:cNvSpPr/>
      </dsp:nvSpPr>
      <dsp:spPr>
        <a:xfrm>
          <a:off x="6625871" y="1925404"/>
          <a:ext cx="1780921" cy="8467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07248-8DB7-408F-9975-5584530789C1}">
      <dsp:nvSpPr>
        <dsp:cNvPr id="0" name=""/>
        <dsp:cNvSpPr/>
      </dsp:nvSpPr>
      <dsp:spPr>
        <a:xfrm>
          <a:off x="6860038" y="2147862"/>
          <a:ext cx="1780921" cy="846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Wegatletiek</a:t>
          </a:r>
        </a:p>
      </dsp:txBody>
      <dsp:txXfrm>
        <a:off x="6884838" y="2172662"/>
        <a:ext cx="1731321" cy="797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E319-FA09-4686-A3CB-512D9002F3E5}">
      <dsp:nvSpPr>
        <dsp:cNvPr id="0" name=""/>
        <dsp:cNvSpPr/>
      </dsp:nvSpPr>
      <dsp:spPr>
        <a:xfrm>
          <a:off x="-6839757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92999-301D-4F05-A6CA-AC80BE5191B4}">
      <dsp:nvSpPr>
        <dsp:cNvPr id="0" name=""/>
        <dsp:cNvSpPr/>
      </dsp:nvSpPr>
      <dsp:spPr>
        <a:xfrm>
          <a:off x="648100" y="72013"/>
          <a:ext cx="6793868" cy="93052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8606" tIns="71120" rIns="71120" bIns="7112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b="1" kern="1200" dirty="0">
              <a:solidFill>
                <a:srgbClr val="FF0000"/>
              </a:solidFill>
            </a:rPr>
            <a:t>Jeugd (6j – 12j)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b="1" kern="1200" dirty="0">
              <a:solidFill>
                <a:srgbClr val="FF0000"/>
              </a:solidFill>
            </a:rPr>
            <a:t>6 - 8 jarigen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b="1" kern="1200" dirty="0">
              <a:solidFill>
                <a:srgbClr val="FF0000"/>
              </a:solidFill>
            </a:rPr>
            <a:t>9 – 10 jarigen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b="1" kern="1200" dirty="0">
              <a:solidFill>
                <a:srgbClr val="FF0000"/>
              </a:solidFill>
            </a:rPr>
            <a:t>11 – 12 jarigen</a:t>
          </a:r>
        </a:p>
      </dsp:txBody>
      <dsp:txXfrm>
        <a:off x="648100" y="72013"/>
        <a:ext cx="6793868" cy="930527"/>
      </dsp:txXfrm>
    </dsp:sp>
    <dsp:sp modelId="{75DE5B0B-4FD8-4AA7-98BB-CBEFC2B1E94C}">
      <dsp:nvSpPr>
        <dsp:cNvPr id="0" name=""/>
        <dsp:cNvSpPr/>
      </dsp:nvSpPr>
      <dsp:spPr>
        <a:xfrm>
          <a:off x="72013" y="72013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7C741-D5AB-4DC1-AF95-FF45DB0368FC}">
      <dsp:nvSpPr>
        <dsp:cNvPr id="0" name=""/>
        <dsp:cNvSpPr/>
      </dsp:nvSpPr>
      <dsp:spPr>
        <a:xfrm>
          <a:off x="1213932" y="1861055"/>
          <a:ext cx="6260375" cy="93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860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Tussengroep – meerkamp-opleiding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 (13-15j)</a:t>
          </a:r>
        </a:p>
      </dsp:txBody>
      <dsp:txXfrm>
        <a:off x="1213932" y="1861055"/>
        <a:ext cx="6260375" cy="930527"/>
      </dsp:txXfrm>
    </dsp:sp>
    <dsp:sp modelId="{E1CABE2D-B805-4123-B974-754458395D84}">
      <dsp:nvSpPr>
        <dsp:cNvPr id="0" name=""/>
        <dsp:cNvSpPr/>
      </dsp:nvSpPr>
      <dsp:spPr>
        <a:xfrm>
          <a:off x="632352" y="1744739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D3B2F-B683-4D52-8CF6-7404F9B8D8D5}">
      <dsp:nvSpPr>
        <dsp:cNvPr id="0" name=""/>
        <dsp:cNvSpPr/>
      </dsp:nvSpPr>
      <dsp:spPr>
        <a:xfrm>
          <a:off x="1213932" y="3257088"/>
          <a:ext cx="6260375" cy="93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860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Wedstrijdatleten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Specifieke opleiding</a:t>
          </a:r>
        </a:p>
      </dsp:txBody>
      <dsp:txXfrm>
        <a:off x="1213932" y="3257088"/>
        <a:ext cx="6260375" cy="930527"/>
      </dsp:txXfrm>
    </dsp:sp>
    <dsp:sp modelId="{2F03C3F5-C0F6-4032-9694-01DC935B81D8}">
      <dsp:nvSpPr>
        <dsp:cNvPr id="0" name=""/>
        <dsp:cNvSpPr/>
      </dsp:nvSpPr>
      <dsp:spPr>
        <a:xfrm>
          <a:off x="632352" y="3140772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D69F6-7293-49CF-A357-F66610FFEE9D}">
      <dsp:nvSpPr>
        <dsp:cNvPr id="0" name=""/>
        <dsp:cNvSpPr/>
      </dsp:nvSpPr>
      <dsp:spPr>
        <a:xfrm>
          <a:off x="680439" y="4653122"/>
          <a:ext cx="6793868" cy="93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860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Recreanten (vanaf 18j)</a:t>
          </a:r>
        </a:p>
      </dsp:txBody>
      <dsp:txXfrm>
        <a:off x="680439" y="4653122"/>
        <a:ext cx="6793868" cy="930527"/>
      </dsp:txXfrm>
    </dsp:sp>
    <dsp:sp modelId="{1B429678-8C99-4279-92DB-4A51C0AC3DD0}">
      <dsp:nvSpPr>
        <dsp:cNvPr id="0" name=""/>
        <dsp:cNvSpPr/>
      </dsp:nvSpPr>
      <dsp:spPr>
        <a:xfrm>
          <a:off x="98859" y="4536806"/>
          <a:ext cx="1163159" cy="1163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2185A2-F89A-55B8-012E-A03C113B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361C2-1B71-4F88-9556-82C4B36E2F79}" type="datetimeFigureOut">
              <a:rPr lang="nl-BE"/>
              <a:pPr>
                <a:defRPr/>
              </a:pPr>
              <a:t>17/09/2025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B9DBDB-1364-86F8-F380-B7E8ACDE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B7DBFE-514A-8CD9-B088-343F0CD6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FDF2-E6F9-4FD8-8A9A-01FFD1D7317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07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89F838-C420-1A13-9567-50A7FC1D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F5494-AEC1-4B26-A4F7-1B04DD69106B}" type="datetimeFigureOut">
              <a:rPr lang="nl-BE"/>
              <a:pPr>
                <a:defRPr/>
              </a:pPr>
              <a:t>17/09/2025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356655-3B41-68A7-2C52-11FB0D47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D508EE-30F1-7CAE-940C-30C8DBBD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7B53-7460-4274-81BE-1F321B56F25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093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4B0F37-4925-3903-5F81-C7B586F8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CA71-2B64-4C89-B300-A87AA0569BFA}" type="datetimeFigureOut">
              <a:rPr lang="nl-BE"/>
              <a:pPr>
                <a:defRPr/>
              </a:pPr>
              <a:t>17/09/2025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2A868E-3203-26D9-9F64-8E62A1E3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32072D-0836-D318-1D18-8FE4FD00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8EA2-92FC-4299-A1A5-3E9C19EA979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834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63E82B-015A-6E0C-7A39-348A8F6A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6BDBE-7DD1-4FFC-B517-59832C41AA87}" type="datetimeFigureOut">
              <a:rPr lang="nl-BE"/>
              <a:pPr>
                <a:defRPr/>
              </a:pPr>
              <a:t>17/09/2025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B0072-01EE-4133-E1F5-FB987244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1528FB-7DCF-C399-538A-309F6609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85DA-37BC-44BE-98B0-F1B28C18C23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337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A06A8D-FA79-4337-5157-E60A8814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E259-BFB8-4F48-9FDF-2BF4E9D3D294}" type="datetimeFigureOut">
              <a:rPr lang="nl-BE"/>
              <a:pPr>
                <a:defRPr/>
              </a:pPr>
              <a:t>17/09/2025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D8B1A7-B5B4-70D6-0764-7ED90D40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DA20DA-D392-8705-4FCD-08F19F50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8D20-6138-40A4-BE1D-810AA09E089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903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CEE9F1E-02AE-8ABF-4F7B-65F622DA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13F53-2FD7-4CBE-AE9E-77DE9E9DE7EF}" type="datetimeFigureOut">
              <a:rPr lang="nl-BE"/>
              <a:pPr>
                <a:defRPr/>
              </a:pPr>
              <a:t>17/09/2025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613DC175-6552-C1CB-FEA4-FB54F634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AA14CA0-8818-F736-9013-A6EEA108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81A9-DED2-481D-B97A-FB2953F3A2FB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295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B932BA8F-D2FB-E9F0-E3DA-ED149710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664D-77A0-4DC4-9977-C8BB4D32E8A2}" type="datetimeFigureOut">
              <a:rPr lang="nl-BE"/>
              <a:pPr>
                <a:defRPr/>
              </a:pPr>
              <a:t>17/09/2025</a:t>
            </a:fld>
            <a:endParaRPr lang="nl-BE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2B5293EB-4137-EC88-A761-6C102349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5201E5D-43D7-4653-4742-A68DA47C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A016-A770-4334-998A-BADD223EC3D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883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4367529D-9FFD-EE37-00B7-B63C1FF44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400B-8E0E-4CAD-B4AE-DE132CB03FD6}" type="datetimeFigureOut">
              <a:rPr lang="nl-BE"/>
              <a:pPr>
                <a:defRPr/>
              </a:pPr>
              <a:t>17/09/2025</a:t>
            </a:fld>
            <a:endParaRPr lang="nl-BE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C372E4FC-0D5B-726F-2A69-130DCB81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53EF0395-2531-2E50-0CB6-6B987B9C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9DE4-20CD-4EC2-9260-FD67892170E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6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8441F0D4-7361-AC5F-F014-8DCD161B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67F3-2B56-49A8-B739-16C0E713A4CB}" type="datetimeFigureOut">
              <a:rPr lang="nl-BE"/>
              <a:pPr>
                <a:defRPr/>
              </a:pPr>
              <a:t>17/09/2025</a:t>
            </a:fld>
            <a:endParaRPr lang="nl-BE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07C66C23-AFAC-88CA-88D5-FB34F83E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F707C373-1FCD-D928-1577-1A5B1BC9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CFF3-7550-4FFD-A330-01DEE42E62F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78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FF82CD16-4D81-9AFE-4A3F-CBEB6719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D4DD-DAE2-4D48-B9D8-EA3D7ACF42E3}" type="datetimeFigureOut">
              <a:rPr lang="nl-BE"/>
              <a:pPr>
                <a:defRPr/>
              </a:pPr>
              <a:t>17/09/2025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21E4B44-7129-1FB9-FF47-32FF9AF0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CB350EB-EA67-F282-A8D1-CBD65A88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EB24-37D6-46A6-849F-0E603E0B1D0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093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BB99B4A5-06EB-69D0-6B70-A9794407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4FDE-7D4C-4B39-A77B-B136B6D87D35}" type="datetimeFigureOut">
              <a:rPr lang="nl-BE"/>
              <a:pPr>
                <a:defRPr/>
              </a:pPr>
              <a:t>17/09/2025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764CCDE-2AC8-0B7A-DFBA-2DB02D5D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4987836-D971-C264-D41A-AC70E30D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561A-097C-488F-8FD5-2FA86D6C214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256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EB7F2124-3658-39ED-B2AD-D186F3ABB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A97ECEE1-283C-196D-F9E1-1304A46B3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22E3B2-7BFE-4166-A1A5-4D3FFD4C0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A65DF9-F29C-49DA-BD40-3FAD8097BA15}" type="datetimeFigureOut">
              <a:rPr lang="nl-BE"/>
              <a:pPr>
                <a:defRPr/>
              </a:pPr>
              <a:t>17/09/2025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99CA87-5B7F-E2F5-8897-1E0583469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4C6E1D-E03C-311E-6D7E-0960F0EB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ED91B0-6EF6-4A08-B5A2-065825052DB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kks@atletiek.b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kortrijkspor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>
            <a:extLst>
              <a:ext uri="{FF2B5EF4-FFF2-40B4-BE49-F238E27FC236}">
                <a16:creationId xmlns:a16="http://schemas.microsoft.com/office/drawing/2014/main" id="{D7AF8AA0-4CFF-73DD-3931-F456ACB4B0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36838"/>
            <a:ext cx="8785671" cy="1470025"/>
          </a:xfrm>
        </p:spPr>
        <p:txBody>
          <a:bodyPr/>
          <a:lstStyle/>
          <a:p>
            <a:r>
              <a:rPr lang="nl-BE" altLang="nl-BE" dirty="0"/>
              <a:t>Koninklijke Kortrijk Sport Atletiek vzw</a:t>
            </a:r>
          </a:p>
        </p:txBody>
      </p:sp>
      <p:sp>
        <p:nvSpPr>
          <p:cNvPr id="2051" name="Ondertitel 2">
            <a:extLst>
              <a:ext uri="{FF2B5EF4-FFF2-40B4-BE49-F238E27FC236}">
                <a16:creationId xmlns:a16="http://schemas.microsoft.com/office/drawing/2014/main" id="{FDC44498-54E8-BC3E-4759-3A41819994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4149725"/>
            <a:ext cx="7416800" cy="1871663"/>
          </a:xfrm>
        </p:spPr>
        <p:txBody>
          <a:bodyPr/>
          <a:lstStyle/>
          <a:p>
            <a:r>
              <a:rPr lang="nl-BE" altLang="nl-BE" sz="8800">
                <a:solidFill>
                  <a:srgbClr val="FF0000"/>
                </a:solidFill>
              </a:rPr>
              <a:t>Jeugdwerking</a:t>
            </a:r>
          </a:p>
        </p:txBody>
      </p:sp>
      <p:pic>
        <p:nvPicPr>
          <p:cNvPr id="2052" name="Afbeelding 3">
            <a:extLst>
              <a:ext uri="{FF2B5EF4-FFF2-40B4-BE49-F238E27FC236}">
                <a16:creationId xmlns:a16="http://schemas.microsoft.com/office/drawing/2014/main" id="{99677206-B67A-4257-2BDA-8DFABAC1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390525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37DC1-57B5-54FA-ABEB-703EE1D8D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6600">
                <a:solidFill>
                  <a:srgbClr val="FF0000"/>
                </a:solidFill>
              </a:rPr>
              <a:t>Wat doen wij niet!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3D9A4-5839-08B7-9106-CEE211C5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dirty="0"/>
              <a:t>Doorgedreven lichamelijke training.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nl-BE" dirty="0"/>
            </a:br>
            <a:r>
              <a:rPr lang="nl-BE" dirty="0">
                <a:solidFill>
                  <a:srgbClr val="FF0000"/>
                </a:solidFill>
              </a:rPr>
              <a:t>Dus :</a:t>
            </a:r>
            <a:endParaRPr lang="nl-BE" dirty="0"/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geen lange duurlopen : opwarmingsloop is dit niet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geen zware weerstandstrainingen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2B32D-C5B5-DD76-868A-0D626C532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solidFill>
                  <a:srgbClr val="FF0000"/>
                </a:solidFill>
              </a:rPr>
              <a:t>Waarom niet?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626598-9DD5-E449-7A93-261E73EFE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Max. aan prestaties op jeugdige leeftijd is roofbouw op het lichaam van onvolgroeide jongeren.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Onze jeugd is voor de club een investering in de toekomst.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b="1" dirty="0">
                <a:solidFill>
                  <a:srgbClr val="FF0000"/>
                </a:solidFill>
              </a:rPr>
              <a:t>Deze visie wordt ondersteunt door de atletiekfederatie</a:t>
            </a:r>
            <a:br>
              <a:rPr lang="nl-BE" dirty="0"/>
            </a:b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7014F-B353-5807-72CD-F189A9E4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>
                <a:solidFill>
                  <a:srgbClr val="FF0000"/>
                </a:solidFill>
              </a:rPr>
              <a:t>Wedstrijden</a:t>
            </a:r>
            <a:br>
              <a:rPr lang="nl-BE" dirty="0">
                <a:solidFill>
                  <a:srgbClr val="FF0000"/>
                </a:solidFill>
              </a:rPr>
            </a:br>
            <a:r>
              <a:rPr lang="nl-BE" dirty="0">
                <a:solidFill>
                  <a:srgbClr val="FF0000"/>
                </a:solidFill>
              </a:rPr>
              <a:t>enkel vanaf </a:t>
            </a:r>
            <a:r>
              <a:rPr lang="nl-BE" dirty="0" err="1">
                <a:solidFill>
                  <a:srgbClr val="FF0000"/>
                </a:solidFill>
              </a:rPr>
              <a:t>pupiel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8B2FB8-4A3E-216B-2B14-D24BE1DE4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dirty="0"/>
              <a:t>Iedereen mag deelnemen, </a:t>
            </a:r>
            <a:r>
              <a:rPr lang="nl-BE" b="1" dirty="0">
                <a:solidFill>
                  <a:srgbClr val="FF0000"/>
                </a:solidFill>
              </a:rPr>
              <a:t>resultaat is van ondergeschikt belang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nl-BE" dirty="0"/>
            </a:br>
            <a:r>
              <a:rPr lang="nl-BE" dirty="0"/>
              <a:t>Aanwakkeren van een goede groepsgeest, iedereen supportert voor iedereen.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dirty="0"/>
              <a:t>Aanleren van wedstrijddiscipline : op tijd, degelijke opwarming, aanmelden…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dirty="0"/>
              <a:t>Uitnodiging via Twizzit, inschrijven via site van atletiek.nu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/>
          </a:p>
        </p:txBody>
      </p:sp>
      <p:pic>
        <p:nvPicPr>
          <p:cNvPr id="3074" name="Picture 2" descr="23.000+ In De Handen Klappen Stockillustraties, royalty-free vector  illustraties en clipart - iStock">
            <a:extLst>
              <a:ext uri="{FF2B5EF4-FFF2-40B4-BE49-F238E27FC236}">
                <a16:creationId xmlns:a16="http://schemas.microsoft.com/office/drawing/2014/main" id="{30B40AEE-AFA2-860A-4235-9E1F68FD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38699"/>
            <a:ext cx="2367161" cy="12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BC519-CA7B-483C-AB20-A27BEEEEED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3889375" cy="865187"/>
          </a:xfrm>
        </p:spPr>
        <p:txBody>
          <a:bodyPr/>
          <a:lstStyle/>
          <a:p>
            <a:r>
              <a:rPr lang="nl-BE" altLang="nl-BE">
                <a:solidFill>
                  <a:srgbClr val="FF0000"/>
                </a:solidFill>
              </a:rPr>
              <a:t>Veldlopen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0E522E-6212-CB05-46FF-DC3BC86A7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5025" y="260350"/>
            <a:ext cx="5589588" cy="695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November – Maart : 5-6 crossen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0222C4-9017-A5BA-06B7-6A9B80F1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49325"/>
            <a:ext cx="467995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18EB660-E9C3-7D95-1B2A-39E6B599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836613"/>
            <a:ext cx="1773237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Afbeelding 5">
            <a:extLst>
              <a:ext uri="{FF2B5EF4-FFF2-40B4-BE49-F238E27FC236}">
                <a16:creationId xmlns:a16="http://schemas.microsoft.com/office/drawing/2014/main" id="{0FBC938A-CAE6-F84C-024B-9EF3F928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508500"/>
            <a:ext cx="33543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Afbeelding 6">
            <a:extLst>
              <a:ext uri="{FF2B5EF4-FFF2-40B4-BE49-F238E27FC236}">
                <a16:creationId xmlns:a16="http://schemas.microsoft.com/office/drawing/2014/main" id="{458D6F96-60F5-7A06-29E2-4A50CDB7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3900488"/>
            <a:ext cx="265430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90101-85B7-88DA-D060-36DFCB24E9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2017713" cy="865187"/>
          </a:xfrm>
        </p:spPr>
        <p:txBody>
          <a:bodyPr/>
          <a:lstStyle/>
          <a:p>
            <a:r>
              <a:rPr lang="nl-BE" altLang="nl-BE">
                <a:solidFill>
                  <a:srgbClr val="FF0000"/>
                </a:solidFill>
              </a:rPr>
              <a:t>Piste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6ABC5F-DBC3-3F4C-A12E-035763FD5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975" y="141288"/>
            <a:ext cx="5589588" cy="695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April - september: 7 wedstrijden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BE4F2C-43B7-CEDB-4639-7FAEC855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8"/>
          <a:stretch>
            <a:fillRect/>
          </a:stretch>
        </p:blipFill>
        <p:spPr bwMode="auto">
          <a:xfrm>
            <a:off x="179388" y="1052513"/>
            <a:ext cx="46799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AC35567-A9F3-EC6F-75A5-23080C85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22238"/>
          <a:stretch>
            <a:fillRect/>
          </a:stretch>
        </p:blipFill>
        <p:spPr bwMode="auto">
          <a:xfrm>
            <a:off x="6511925" y="836613"/>
            <a:ext cx="21907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Afbeelding 5">
            <a:extLst>
              <a:ext uri="{FF2B5EF4-FFF2-40B4-BE49-F238E27FC236}">
                <a16:creationId xmlns:a16="http://schemas.microsoft.com/office/drawing/2014/main" id="{D10EC9FE-62BC-2FF7-A274-6088C34C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95700"/>
            <a:ext cx="401955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Afbeelding 6">
            <a:extLst>
              <a:ext uri="{FF2B5EF4-FFF2-40B4-BE49-F238E27FC236}">
                <a16:creationId xmlns:a16="http://schemas.microsoft.com/office/drawing/2014/main" id="{F67F4749-0DAD-C78E-A40B-B8B0F0A3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95700"/>
            <a:ext cx="245745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9BDA7-BD7F-AD27-54FB-57D2B9B2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>
                <a:solidFill>
                  <a:srgbClr val="FF0000"/>
                </a:solidFill>
              </a:rPr>
              <a:t>Geen jeugdclubrecords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F60010-E80E-4EA4-5DA9-BB2C802C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39497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resultaat is van ondergeschikt belang bij de jeugd.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veel “sterke” jeugdatleten vallen door de mand op latere leeftijd, waarom?</a:t>
            </a:r>
            <a:br>
              <a:rPr lang="nl-BE" dirty="0"/>
            </a:br>
            <a:r>
              <a:rPr lang="nl-BE" dirty="0"/>
              <a:t>	- te vroeg:  te veel en te zwaar trainen.</a:t>
            </a:r>
            <a:br>
              <a:rPr lang="nl-BE" dirty="0"/>
            </a:br>
            <a:r>
              <a:rPr lang="nl-BE" dirty="0"/>
              <a:t>	- voorsprong op lichamelijke ontwikkeling (daar is weinig aan te doen, enkel de atleten met hun prestaties niet overdonderen)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CB40235-724D-EF16-65F6-B5C06F52F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83327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3200"/>
              <a:t>Veel clubs hebben op hun website clubrecords staan vanaf benjamin, wij vanaf cadet, waarom?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ABD32C62-404B-063D-99D1-132B155D9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nl-BE" altLang="nl-BE">
                <a:solidFill>
                  <a:srgbClr val="FF0000"/>
                </a:solidFill>
              </a:rPr>
              <a:t>Kledij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5D5D72-B67A-6B01-A725-6EF9B313C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1847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Op training 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Degelijke sportschoen met </a:t>
            </a:r>
            <a:r>
              <a:rPr lang="nl-BE" b="1" u="sng" dirty="0">
                <a:solidFill>
                  <a:srgbClr val="FF0000"/>
                </a:solidFill>
              </a:rPr>
              <a:t>veters</a:t>
            </a:r>
            <a:r>
              <a:rPr lang="nl-BE" dirty="0"/>
              <a:t> , korte broek/spannende lange broek (geen dikke trainingsbroek!, T-shirt/sweater, regenjas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Voor en na de training : dikkere trui of jas/ trainingsbroek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Bij koude : muts en handschoenen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Op wedstrijden: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Verplicht : </a:t>
            </a:r>
            <a:r>
              <a:rPr lang="nl-BE" dirty="0" err="1"/>
              <a:t>clubtrui</a:t>
            </a:r>
            <a:r>
              <a:rPr lang="nl-BE" dirty="0"/>
              <a:t>  / startnummer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Aan te bevelen : spikes (lange /korte pinnen)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Oppassen met te zware sportkledij (trainingsbroek tijdens de crossen)</a:t>
            </a:r>
          </a:p>
          <a:p>
            <a:pPr lvl="1" fontAlgn="auto">
              <a:spcAft>
                <a:spcPts val="0"/>
              </a:spcAft>
              <a:defRPr/>
            </a:pPr>
            <a:endParaRPr lang="nl-BE" dirty="0"/>
          </a:p>
          <a:p>
            <a:pPr lvl="1" fontAlgn="auto">
              <a:spcAft>
                <a:spcPts val="0"/>
              </a:spcAft>
              <a:defRPr/>
            </a:pPr>
            <a:endParaRPr lang="nl-BE" dirty="0"/>
          </a:p>
          <a:p>
            <a:pPr lvl="1" fontAlgn="auto">
              <a:spcAft>
                <a:spcPts val="0"/>
              </a:spcAft>
              <a:defRPr/>
            </a:pPr>
            <a:endParaRPr lang="nl-BE" dirty="0"/>
          </a:p>
          <a:p>
            <a:pPr fontAlgn="auto">
              <a:spcAft>
                <a:spcPts val="0"/>
              </a:spcAft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D98164AF-5FD8-9B13-4D09-7846625E0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nl-BE" altLang="nl-BE" dirty="0">
                <a:solidFill>
                  <a:srgbClr val="FF0000"/>
                </a:solidFill>
              </a:rPr>
              <a:t>Administratie</a:t>
            </a:r>
            <a:br>
              <a:rPr lang="nl-BE" altLang="nl-BE" dirty="0">
                <a:solidFill>
                  <a:srgbClr val="FF0000"/>
                </a:solidFill>
              </a:rPr>
            </a:br>
            <a:endParaRPr lang="nl-BE" alt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EDDEA5-04B5-4D74-822A-B9F6B236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21" y="1412776"/>
            <a:ext cx="8229600" cy="5762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Invullen “INLICHTINGSFORMULIER”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52B0C984-268C-566A-61B1-A9C5DA40C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solidFill>
                  <a:srgbClr val="FF0000"/>
                </a:solidFill>
              </a:rPr>
              <a:t>Administratie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163F69-17CC-E898-3277-6DC8B7026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700213"/>
            <a:ext cx="8229600" cy="41052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Invullen “INLICHTINGSFORMULIER”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Betaling lidgeld : na sturen van ‘factuur’- lidgeld via Twizzit. Betaling kan online via link op de factuur of op rekening met vermelding : naam atleet 185/235 euro met inbegrip van clubtrui en adm. Kosten ( gezinstarief vanaf 3 gezinsleden)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dirty="0"/>
              <a:t>Aansluiting bij de federatie gebeurd pas nadat aan alles is voldaan! (dit moet binnen de week na ontvangst “factuur”)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Afbeelding 2">
            <a:extLst>
              <a:ext uri="{FF2B5EF4-FFF2-40B4-BE49-F238E27FC236}">
                <a16:creationId xmlns:a16="http://schemas.microsoft.com/office/drawing/2014/main" id="{39440A0D-88FF-77DE-4E19-B29CD428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0386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>
            <a:extLst>
              <a:ext uri="{FF2B5EF4-FFF2-40B4-BE49-F238E27FC236}">
                <a16:creationId xmlns:a16="http://schemas.microsoft.com/office/drawing/2014/main" id="{276B6AD6-A782-406A-E0C8-2E28213AA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23" y="2276872"/>
            <a:ext cx="635875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AAE39B-ED88-2BCC-C23D-A64641572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/>
          <a:lstStyle/>
          <a:p>
            <a:r>
              <a:rPr lang="nl-BE" dirty="0"/>
              <a:t>Stedelijk Sportcentrum</a:t>
            </a:r>
            <a:br>
              <a:rPr lang="nl-BE" dirty="0"/>
            </a:br>
            <a:r>
              <a:rPr lang="nl-BE" dirty="0"/>
              <a:t>Wembley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609FE46B-1EA2-FBC9-9108-DCE710AB9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solidFill>
                  <a:srgbClr val="FF0000"/>
                </a:solidFill>
              </a:rPr>
              <a:t>Communicatie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D76D73-9D60-8EC4-065E-B0DA99AF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8244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Emailadres(sen) van een ouder, niet van het </a:t>
            </a:r>
            <a:r>
              <a:rPr lang="nl-BE" dirty="0" err="1"/>
              <a:t>atleetje</a:t>
            </a:r>
            <a:r>
              <a:rPr lang="nl-BE" dirty="0"/>
              <a:t>! Liefst ook geen werkmail.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/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Bij wijziging email-adres : zeker doorgeven aan secretariaat of zelf aanpassen in Twizzit: </a:t>
            </a:r>
            <a:r>
              <a:rPr lang="nl-BE" dirty="0">
                <a:hlinkClick r:id="rId2"/>
              </a:rPr>
              <a:t>kks@atletiek.be</a:t>
            </a:r>
            <a:br>
              <a:rPr lang="nl-BE" dirty="0"/>
            </a:br>
            <a:endParaRPr lang="nl-BE" dirty="0"/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Bij problemen van welke aard ook : niet twijfelen : trainers , iemand van bestuur of vertrouwenspersoon op de hoogte brengen.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F4D08CE3-9EC8-98BF-4882-F71BC1983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solidFill>
                  <a:srgbClr val="FF0000"/>
                </a:solidFill>
              </a:rPr>
              <a:t>Verzekering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8D5A3B-7FA3-1920-337C-5B958ACB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8244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Ieder </a:t>
            </a:r>
            <a:r>
              <a:rPr lang="nl-BE" dirty="0" err="1"/>
              <a:t>atleetje</a:t>
            </a:r>
            <a:r>
              <a:rPr lang="nl-BE" dirty="0"/>
              <a:t> is verzekerd vanaf het ogenblik dat het met alles in orde is.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Welke verzekering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Burgerlijke aansprakelijkheid : overlopen piste, werptuig val op voet trainer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Sportongevallen : term “</a:t>
            </a:r>
            <a:r>
              <a:rPr lang="nl-BE" sz="3100" b="1" i="1" u="sng" dirty="0">
                <a:solidFill>
                  <a:srgbClr val="FF0000"/>
                </a:solidFill>
              </a:rPr>
              <a:t>ongeval</a:t>
            </a:r>
            <a:r>
              <a:rPr lang="nl-BE" dirty="0"/>
              <a:t>” is belangrijk, geen overbelasting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nl-BE" dirty="0"/>
              <a:t>Daarom aanvaarden we enkel ongevallen die tijdens de training gebeuren, de trainingen moeten niet aangevuld worden met nog trainingen thuis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Van en naar de piste : fietsongeval (geen materiële schade)</a:t>
            </a:r>
            <a:br>
              <a:rPr lang="nl-BE" dirty="0"/>
            </a:br>
            <a:endParaRPr lang="nl-BE" dirty="0"/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Onmiddellijk secretariaat of trainer verwittigen. Vraag aan arts alvast een attest met de vastgestelde kwetsuren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330F0610-6396-73FC-FC4B-BB6D8C4B5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solidFill>
                  <a:srgbClr val="FF0000"/>
                </a:solidFill>
              </a:rPr>
              <a:t>Privacyverklaring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FD2146-133F-7A8E-6821-A78DD094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500" dirty="0"/>
              <a:t>Vlaamse Atletiekliga / Waalse Atletiekliga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500" dirty="0"/>
              <a:t>Provinciaal Comité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500" dirty="0"/>
              <a:t>KKS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500" dirty="0"/>
              <a:t>(WA-EA-BOIC….)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nl-BE" sz="25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nl-BE" sz="25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BE" sz="2500" dirty="0"/>
              <a:t>Gegevens atleten : 5à 10 jaar inactiviteit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BE" sz="2500" dirty="0"/>
              <a:t>Wedstrijdresultaten : eeuwig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BE" sz="2500" dirty="0"/>
              <a:t>Vrijheid van fotografen op wedstrijd &amp; trainingsplaatsen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BE" sz="25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BE" sz="25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BE" sz="2500" dirty="0"/>
              <a:t>Allen te raadplegen op de site van de betrokken organisatie</a:t>
            </a:r>
          </a:p>
          <a:p>
            <a:pPr fontAlgn="auto">
              <a:spcAft>
                <a:spcPts val="0"/>
              </a:spcAft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AD5FFF12-BADF-7219-B97E-55C8D9E81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6600" b="1">
                <a:solidFill>
                  <a:srgbClr val="FF0000"/>
                </a:solidFill>
              </a:rPr>
              <a:t>Nog 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F8D19E-BD25-1D77-F3D2-5B8065101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024336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kks@atletiek.be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"/>
              </a:rPr>
              <a:t>www.kortrijksport.com</a:t>
            </a:r>
            <a:endParaRPr lang="nl-BE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sz="6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----------------------------------</a:t>
            </a:r>
            <a:endParaRPr lang="nl-BE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6628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CE24BF-BB1D-CFDF-B68F-3230A7C65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229225"/>
            <a:ext cx="44751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schets, Kinderkunst, illustratie, kunst&#10;&#10;Door AI gegenereerde inhoud is mogelijk onjuist.">
            <a:extLst>
              <a:ext uri="{FF2B5EF4-FFF2-40B4-BE49-F238E27FC236}">
                <a16:creationId xmlns:a16="http://schemas.microsoft.com/office/drawing/2014/main" id="{98A82FE1-5E96-969B-663B-2DD7FF988E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1" y="1700213"/>
            <a:ext cx="8070002" cy="38467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29B063-49AA-BAF1-94A9-35E64EEE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0"/>
            <a:ext cx="8147050" cy="14255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 </a:t>
            </a:r>
            <a:r>
              <a:rPr lang="nl-BE" dirty="0">
                <a:solidFill>
                  <a:srgbClr val="FF0000"/>
                </a:solidFill>
              </a:rPr>
              <a:t>Atletiekinstallatie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8244D4-14D3-D41D-8A65-0EF30E561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19" y="1098366"/>
            <a:ext cx="7354962" cy="480321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sz="2800" b="1" dirty="0"/>
              <a:t>8 banen rondom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sz="2800" b="1" dirty="0"/>
              <a:t>Volledig kunststofplateau</a:t>
            </a:r>
            <a:br>
              <a:rPr lang="nl-BE" sz="2800" b="1" dirty="0"/>
            </a:br>
            <a:r>
              <a:rPr lang="nl-BE" sz="2800" b="1" dirty="0"/>
              <a:t>	- 2 </a:t>
            </a:r>
            <a:r>
              <a:rPr lang="nl-BE" sz="2800" b="1" dirty="0" err="1"/>
              <a:t>hoogspringstanden</a:t>
            </a:r>
            <a:br>
              <a:rPr lang="nl-BE" sz="2800" b="1" dirty="0"/>
            </a:br>
            <a:r>
              <a:rPr lang="nl-BE" sz="2800" b="1" dirty="0"/>
              <a:t>	-  speerwerpen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sz="2800" b="1" dirty="0"/>
              <a:t>2 kogelstootstanden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sz="2800" b="1" dirty="0"/>
              <a:t>2 ver- en hinkstapbakken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sz="2800" b="1" dirty="0"/>
              <a:t>Polsstokstand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sz="2800" b="1" dirty="0"/>
              <a:t>Hamer- discuskooi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sz="2800" b="1" dirty="0"/>
              <a:t>Alle installaties voldoen aan de WA-standaarden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DB86B37-D71A-C95C-0A27-A3572AE7D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5901583"/>
            <a:ext cx="3609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2400" dirty="0"/>
              <a:t>Met dank aan Stad Kortrijk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779E2A-39F1-48BF-431C-14A279D4C5EB}"/>
              </a:ext>
            </a:extLst>
          </p:cNvPr>
          <p:cNvGraphicFramePr/>
          <p:nvPr/>
        </p:nvGraphicFramePr>
        <p:xfrm>
          <a:off x="323528" y="620688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ep 9">
            <a:extLst>
              <a:ext uri="{FF2B5EF4-FFF2-40B4-BE49-F238E27FC236}">
                <a16:creationId xmlns:a16="http://schemas.microsoft.com/office/drawing/2014/main" id="{889F7D6A-32CE-8C59-B135-036E931A9DB9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2565400"/>
            <a:ext cx="1727200" cy="1120775"/>
            <a:chOff x="6300192" y="2276872"/>
            <a:chExt cx="1512168" cy="936104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C7C8E289-356A-48CF-4017-69A36AF434DE}"/>
                </a:ext>
              </a:extLst>
            </p:cNvPr>
            <p:cNvCxnSpPr/>
            <p:nvPr/>
          </p:nvCxnSpPr>
          <p:spPr>
            <a:xfrm flipV="1">
              <a:off x="6300192" y="2276872"/>
              <a:ext cx="1512168" cy="936104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8E6E8F47-48F1-8284-1ED0-FFC53C2C89ED}"/>
                </a:ext>
              </a:extLst>
            </p:cNvPr>
            <p:cNvCxnSpPr/>
            <p:nvPr/>
          </p:nvCxnSpPr>
          <p:spPr>
            <a:xfrm>
              <a:off x="6372465" y="2276872"/>
              <a:ext cx="1439895" cy="864504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3E242030-9AEB-AA3E-C9E2-BDD42C7CB1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26988"/>
            <a:ext cx="3492500" cy="792162"/>
          </a:xfrm>
        </p:spPr>
        <p:txBody>
          <a:bodyPr/>
          <a:lstStyle/>
          <a:p>
            <a:r>
              <a:rPr lang="nl-BE" altLang="nl-BE">
                <a:solidFill>
                  <a:srgbClr val="FF0000"/>
                </a:solidFill>
              </a:rPr>
              <a:t>Werking club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83C564-B75E-4F69-7B23-E2697E86F980}"/>
              </a:ext>
            </a:extLst>
          </p:cNvPr>
          <p:cNvGraphicFramePr/>
          <p:nvPr/>
        </p:nvGraphicFramePr>
        <p:xfrm>
          <a:off x="1403648" y="692696"/>
          <a:ext cx="756084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429678-8C99-4279-92DB-4A51C0AC3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D69F6-7293-49CF-A357-F66610FFE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03C3F5-C0F6-4032-9694-01DC935B8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D3B2F-B683-4D52-8CF6-7404F9B8D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CABE2D-B805-4123-B974-754458395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B7C741-D5AB-4DC1-AF95-FF45DB036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DE5B0B-4FD8-4AA7-98BB-CBEFC2B1E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F92999-301D-4F05-A6CA-AC80BE519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C4E319-FA09-4686-A3CB-512D9002F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62A21AEB-8BD7-E326-29C7-2420F2DCC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De start van een sportief avontuur</a:t>
            </a:r>
            <a:endParaRPr lang="nl-BE" altLang="nl-BE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7148FD-6BDB-52B9-6BBA-BFDCD388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Proeven van alle aspecten van de atletiek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Aanleren van attitudes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geregeld op de trainingen zijn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luisteren naar de trainers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deelnemen is belangrijker dan winnen, alhoewel kinderen snel succesbeleving willen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dirty="0"/>
              <a:t>groepsgeest, zelf bij een individuele sport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Voorbereiden op competities op latere leeftijd, vanaf cadet</a:t>
            </a:r>
          </a:p>
          <a:p>
            <a:pPr fontAlgn="auto">
              <a:spcAft>
                <a:spcPts val="0"/>
              </a:spcAft>
              <a:defRPr/>
            </a:pPr>
            <a:endParaRPr lang="nl-BE" dirty="0"/>
          </a:p>
          <a:p>
            <a:pPr lvl="1" fontAlgn="auto">
              <a:spcAft>
                <a:spcPts val="0"/>
              </a:spcAft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DB985-0BD0-7CFF-9E88-F2E52ECBF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333375"/>
            <a:ext cx="8229600" cy="2362200"/>
          </a:xfrm>
        </p:spPr>
        <p:txBody>
          <a:bodyPr/>
          <a:lstStyle/>
          <a:p>
            <a:r>
              <a:rPr lang="nl-BE" altLang="nl-BE">
                <a:solidFill>
                  <a:srgbClr val="FF0000"/>
                </a:solidFill>
              </a:rPr>
              <a:t>Hoe de doelstellingen halen?</a:t>
            </a:r>
            <a:br>
              <a:rPr lang="nl-BE" altLang="nl-BE">
                <a:solidFill>
                  <a:srgbClr val="FF0000"/>
                </a:solidFill>
              </a:rPr>
            </a:br>
            <a:br>
              <a:rPr lang="nl-BE" altLang="nl-BE"/>
            </a:br>
            <a:r>
              <a:rPr lang="nl-BE" altLang="nl-BE"/>
              <a:t>Jeugdbeleidsplan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3E1022-AECA-D35C-B223-A03435AA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" r="20876"/>
          <a:stretch>
            <a:fillRect/>
          </a:stretch>
        </p:blipFill>
        <p:spPr bwMode="auto">
          <a:xfrm>
            <a:off x="2484438" y="3203575"/>
            <a:ext cx="4103687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46D9B-A8B5-75F0-9DC1-2421584F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>
                <a:solidFill>
                  <a:srgbClr val="FF0000"/>
                </a:solidFill>
              </a:rPr>
              <a:t>1</a:t>
            </a:r>
            <a:r>
              <a:rPr lang="nl-BE" baseline="30000" dirty="0">
                <a:solidFill>
                  <a:srgbClr val="FF0000"/>
                </a:solidFill>
              </a:rPr>
              <a:t>ste</a:t>
            </a:r>
            <a:r>
              <a:rPr lang="nl-BE" dirty="0">
                <a:solidFill>
                  <a:srgbClr val="FF0000"/>
                </a:solidFill>
              </a:rPr>
              <a:t> &amp; 2</a:t>
            </a:r>
            <a:r>
              <a:rPr lang="nl-BE" baseline="30000" dirty="0">
                <a:solidFill>
                  <a:srgbClr val="FF0000"/>
                </a:solidFill>
              </a:rPr>
              <a:t>de</a:t>
            </a:r>
            <a:r>
              <a:rPr lang="nl-BE" dirty="0">
                <a:solidFill>
                  <a:srgbClr val="FF0000"/>
                </a:solidFill>
              </a:rPr>
              <a:t> leerjaar</a:t>
            </a:r>
            <a:br>
              <a:rPr lang="nl-BE" dirty="0"/>
            </a:br>
            <a:r>
              <a:rPr lang="nl-BE" dirty="0"/>
              <a:t>uitsluitend spelenderwijs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50E6AD-8826-977F-9636-7E1BAA472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18" y="1600199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Loopspelen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dirty="0" err="1"/>
              <a:t>vb</a:t>
            </a:r>
            <a:r>
              <a:rPr lang="nl-BE" dirty="0"/>
              <a:t> : hindernislopen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Springspelen</a:t>
            </a:r>
            <a:br>
              <a:rPr lang="nl-BE" dirty="0"/>
            </a:br>
            <a:r>
              <a:rPr lang="nl-BE" dirty="0" err="1"/>
              <a:t>vb</a:t>
            </a:r>
            <a:r>
              <a:rPr lang="nl-BE" dirty="0"/>
              <a:t> : kikkersprong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Werpspelen</a:t>
            </a:r>
            <a:br>
              <a:rPr lang="nl-BE" dirty="0"/>
            </a:br>
            <a:r>
              <a:rPr lang="nl-BE" dirty="0" err="1"/>
              <a:t>vb</a:t>
            </a:r>
            <a:r>
              <a:rPr lang="nl-BE" dirty="0"/>
              <a:t> : werpen met een Vortex, ringen, hoepels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dirty="0"/>
              <a:t>Nadruk op : ritme, coördinatie, lenigheid, </a:t>
            </a:r>
            <a:r>
              <a:rPr lang="nl-BE" dirty="0">
                <a:solidFill>
                  <a:srgbClr val="FF0000"/>
                </a:solidFill>
              </a:rPr>
              <a:t>plezier (maar geen speelschool!)</a:t>
            </a:r>
            <a:endParaRPr lang="nl-BE" dirty="0"/>
          </a:p>
          <a:p>
            <a:pPr fontAlgn="auto"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1026" name="Picture 2" descr="Kinderen bij de hindernissenloop - kleurplaat gratis">
            <a:extLst>
              <a:ext uri="{FF2B5EF4-FFF2-40B4-BE49-F238E27FC236}">
                <a16:creationId xmlns:a16="http://schemas.microsoft.com/office/drawing/2014/main" id="{D2BB4043-44F5-08BC-8E1B-06551371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1B2B5-D209-99F5-7443-F4D891F09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FF0000"/>
                </a:solidFill>
              </a:rPr>
              <a:t>3</a:t>
            </a:r>
            <a:r>
              <a:rPr lang="nl-BE" altLang="nl-BE" baseline="30000" dirty="0">
                <a:solidFill>
                  <a:srgbClr val="FF0000"/>
                </a:solidFill>
              </a:rPr>
              <a:t>de</a:t>
            </a:r>
            <a:r>
              <a:rPr lang="nl-BE" altLang="nl-BE" dirty="0">
                <a:solidFill>
                  <a:srgbClr val="FF0000"/>
                </a:solidFill>
              </a:rPr>
              <a:t> en 4</a:t>
            </a:r>
            <a:r>
              <a:rPr lang="nl-BE" altLang="nl-BE" baseline="30000" dirty="0">
                <a:solidFill>
                  <a:srgbClr val="FF0000"/>
                </a:solidFill>
              </a:rPr>
              <a:t>de</a:t>
            </a:r>
            <a:r>
              <a:rPr lang="nl-BE" altLang="nl-BE" dirty="0">
                <a:solidFill>
                  <a:srgbClr val="FF0000"/>
                </a:solidFill>
              </a:rPr>
              <a:t> leerjaar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D44BB2-5C43-8DC8-DC75-0C81F5C49C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1685925"/>
          </a:xfrm>
        </p:spPr>
        <p:txBody>
          <a:bodyPr/>
          <a:lstStyle/>
          <a:p>
            <a:r>
              <a:rPr lang="nl-BE" altLang="nl-BE" dirty="0"/>
              <a:t>60% via spelen</a:t>
            </a:r>
          </a:p>
          <a:p>
            <a:r>
              <a:rPr lang="nl-BE" altLang="nl-BE" dirty="0"/>
              <a:t>nadruk op verfijning techniek</a:t>
            </a:r>
            <a:br>
              <a:rPr lang="nl-BE" altLang="nl-BE" dirty="0"/>
            </a:br>
            <a:r>
              <a:rPr lang="nl-BE" altLang="nl-BE" dirty="0" err="1"/>
              <a:t>vb</a:t>
            </a:r>
            <a:r>
              <a:rPr lang="nl-BE" altLang="nl-BE" dirty="0"/>
              <a:t> kikkersprong =&gt; korte aanloop ver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AD062DA-F84E-DB2E-5E99-90ECAAD2F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29241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4400" dirty="0">
                <a:solidFill>
                  <a:srgbClr val="FF0000"/>
                </a:solidFill>
              </a:rPr>
              <a:t>5</a:t>
            </a:r>
            <a:r>
              <a:rPr lang="nl-BE" altLang="nl-BE" sz="4400" baseline="30000" dirty="0">
                <a:solidFill>
                  <a:srgbClr val="FF0000"/>
                </a:solidFill>
              </a:rPr>
              <a:t>de</a:t>
            </a:r>
            <a:r>
              <a:rPr lang="nl-BE" altLang="nl-BE" sz="4400" dirty="0">
                <a:solidFill>
                  <a:srgbClr val="FF0000"/>
                </a:solidFill>
              </a:rPr>
              <a:t> en 6</a:t>
            </a:r>
            <a:r>
              <a:rPr lang="nl-BE" altLang="nl-BE" sz="4400" baseline="30000" dirty="0">
                <a:solidFill>
                  <a:srgbClr val="FF0000"/>
                </a:solidFill>
              </a:rPr>
              <a:t>de</a:t>
            </a:r>
            <a:r>
              <a:rPr lang="nl-BE" altLang="nl-BE" sz="4400" dirty="0">
                <a:solidFill>
                  <a:srgbClr val="FF0000"/>
                </a:solidFill>
              </a:rPr>
              <a:t> leerjaar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5DDC51C-AED8-E826-45C9-5A7D4E8DC552}"/>
              </a:ext>
            </a:extLst>
          </p:cNvPr>
          <p:cNvSpPr txBox="1">
            <a:spLocks/>
          </p:cNvSpPr>
          <p:nvPr/>
        </p:nvSpPr>
        <p:spPr>
          <a:xfrm>
            <a:off x="441762" y="3964619"/>
            <a:ext cx="8353619" cy="25130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dirty="0"/>
              <a:t>40% via spelen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/>
              <a:t>nadruk op voorbereiding competitie, aanleren van takken die een goede coördinatie en ritme vereisen</a:t>
            </a:r>
            <a:br>
              <a:rPr lang="nl-BE" dirty="0"/>
            </a:br>
            <a:r>
              <a:rPr lang="nl-BE" dirty="0" err="1"/>
              <a:t>vb</a:t>
            </a:r>
            <a:r>
              <a:rPr lang="nl-BE" dirty="0"/>
              <a:t> vortexwerpen =&gt; speerwerpen</a:t>
            </a:r>
            <a:br>
              <a:rPr lang="nl-BE" dirty="0"/>
            </a:br>
            <a:r>
              <a:rPr lang="nl-BE" dirty="0"/>
              <a:t> hoogspringen, discuswerpen</a:t>
            </a:r>
          </a:p>
        </p:txBody>
      </p:sp>
      <p:pic>
        <p:nvPicPr>
          <p:cNvPr id="2050" name="Picture 2" descr="Speerwerpen - Werpen &amp; Stoten - Atletiek — All-In Sport">
            <a:extLst>
              <a:ext uri="{FF2B5EF4-FFF2-40B4-BE49-F238E27FC236}">
                <a16:creationId xmlns:a16="http://schemas.microsoft.com/office/drawing/2014/main" id="{A6F783B1-859F-8D78-6121-FDF3964F8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19122"/>
            <a:ext cx="22495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805</Words>
  <Application>Microsoft Office PowerPoint</Application>
  <PresentationFormat>Diavoorstelling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Arial</vt:lpstr>
      <vt:lpstr>Calibri</vt:lpstr>
      <vt:lpstr>Kantoorthema</vt:lpstr>
      <vt:lpstr>Koninklijke Kortrijk Sport Atletiek vzw</vt:lpstr>
      <vt:lpstr>Stedelijk Sportcentrum Wembley</vt:lpstr>
      <vt:lpstr> Atletiekinstallatie</vt:lpstr>
      <vt:lpstr>PowerPoint-presentatie</vt:lpstr>
      <vt:lpstr>Werking club</vt:lpstr>
      <vt:lpstr>De start van een sportief avontuur</vt:lpstr>
      <vt:lpstr>Hoe de doelstellingen halen?  Jeugdbeleidsplan</vt:lpstr>
      <vt:lpstr>1ste &amp; 2de leerjaar uitsluitend spelenderwijs</vt:lpstr>
      <vt:lpstr>3de en 4de leerjaar</vt:lpstr>
      <vt:lpstr>Wat doen wij niet!</vt:lpstr>
      <vt:lpstr>Waarom niet?</vt:lpstr>
      <vt:lpstr>Wedstrijden enkel vanaf pupiel</vt:lpstr>
      <vt:lpstr>Veldlopen</vt:lpstr>
      <vt:lpstr>Piste</vt:lpstr>
      <vt:lpstr>Geen jeugdclubrecords</vt:lpstr>
      <vt:lpstr>Kledij</vt:lpstr>
      <vt:lpstr>Administratie </vt:lpstr>
      <vt:lpstr>Administratie</vt:lpstr>
      <vt:lpstr>PowerPoint-presentatie</vt:lpstr>
      <vt:lpstr>Communicatie</vt:lpstr>
      <vt:lpstr>Verzekering</vt:lpstr>
      <vt:lpstr>Privacyverklaring</vt:lpstr>
      <vt:lpstr>Nog vragen?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Koninklijk Kortrijk Sport Atletiek</dc:title>
  <dc:creator>Katrien Vanwolleghem</dc:creator>
  <cp:lastModifiedBy>Katrien Vanwolleghem</cp:lastModifiedBy>
  <cp:revision>61</cp:revision>
  <dcterms:created xsi:type="dcterms:W3CDTF">2011-09-02T12:42:00Z</dcterms:created>
  <dcterms:modified xsi:type="dcterms:W3CDTF">2025-09-17T08:53:14Z</dcterms:modified>
</cp:coreProperties>
</file>